
<file path=[Content_Types].xml><?xml version="1.0" encoding="utf-8"?>
<Types xmlns="http://schemas.openxmlformats.org/package/2006/content-types">
  <Default Extension="png" ContentType="image/png"/>
  <Default Extension="mp3" ContentType="audio/unknown"/>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 id="2147483711" r:id="rId2"/>
    <p:sldMasterId id="2147483724" r:id="rId3"/>
    <p:sldMasterId id="2147483736" r:id="rId4"/>
    <p:sldMasterId id="2147483774" r:id="rId5"/>
    <p:sldMasterId id="2147483786" r:id="rId6"/>
    <p:sldMasterId id="2147483798" r:id="rId7"/>
  </p:sldMasterIdLst>
  <p:sldIdLst>
    <p:sldId id="273" r:id="rId8"/>
    <p:sldId id="308" r:id="rId9"/>
    <p:sldId id="311" r:id="rId10"/>
    <p:sldId id="313" r:id="rId11"/>
    <p:sldId id="314" r:id="rId12"/>
    <p:sldId id="312" r:id="rId13"/>
    <p:sldId id="315" r:id="rId14"/>
    <p:sldId id="282" r:id="rId15"/>
    <p:sldId id="310" r:id="rId16"/>
    <p:sldId id="295" r:id="rId17"/>
    <p:sldId id="296" r:id="rId18"/>
    <p:sldId id="297" r:id="rId19"/>
    <p:sldId id="298" r:id="rId20"/>
    <p:sldId id="316" r:id="rId21"/>
    <p:sldId id="317" r:id="rId22"/>
    <p:sldId id="319" r:id="rId23"/>
    <p:sldId id="320" r:id="rId24"/>
    <p:sldId id="299" r:id="rId25"/>
    <p:sldId id="305" r:id="rId26"/>
    <p:sldId id="306" r:id="rId27"/>
    <p:sldId id="301" r:id="rId28"/>
    <p:sldId id="307" r:id="rId29"/>
    <p:sldId id="302" r:id="rId30"/>
  </p:sldIdLst>
  <p:sldSz cx="12192000" cy="6858000"/>
  <p:notesSz cx="6858000" cy="9144000"/>
  <p:embeddedFontLst>
    <p:embeddedFont>
      <p:font typeface="Tahoma" pitchFamily="34" charset="0"/>
      <p:regular r:id="rId31"/>
      <p:bold r:id="rId32"/>
    </p:embeddedFont>
    <p:embeddedFont>
      <p:font typeface="Arial Black" pitchFamily="34" charset="0"/>
      <p:bold r:id="rId33"/>
    </p:embeddedFont>
    <p:embeddedFont>
      <p:font typeface="Comic Sans MS" pitchFamily="66" charset="0"/>
      <p:regular r:id="rId34"/>
      <p:bold r:id="rId35"/>
      <p:italic r:id="rId36"/>
      <p:boldItalic r:id="rId37"/>
    </p:embeddedFont>
    <p:embeddedFont>
      <p:font typeface="Calibri" pitchFamily="34" charset="0"/>
      <p:regular r:id="rId38"/>
      <p:bold r:id="rId39"/>
      <p:italic r:id="rId40"/>
      <p:boldItalic r:id="rId41"/>
    </p:embeddedFont>
    <p:embeddedFont>
      <p:font typeface="Calibri Light" pitchFamily="34" charset="0"/>
      <p:regular r:id="rId42"/>
      <p:italic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p:cViewPr>
        <p:scale>
          <a:sx n="60" d="100"/>
          <a:sy n="60" d="100"/>
        </p:scale>
        <p:origin x="-456" y="-3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font" Target="fonts/font9.fntdata"/><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font" Target="fonts/font6.fntdata"/><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font" Target="fonts/font1.fntdata"/><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font" Target="fonts/font5.fntdata"/><Relationship Id="rId43" Type="http://schemas.openxmlformats.org/officeDocument/2006/relationships/font" Target="fonts/font13.fntdata"/></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Freeform 303"/>
          <p:cNvSpPr>
            <a:spLocks/>
          </p:cNvSpPr>
          <p:nvPr/>
        </p:nvSpPr>
        <p:spPr bwMode="gray">
          <a:xfrm>
            <a:off x="0" y="4038600"/>
            <a:ext cx="11694584" cy="2833688"/>
          </a:xfrm>
          <a:custGeom>
            <a:avLst/>
            <a:gdLst>
              <a:gd name="T0" fmla="*/ 0 w 5511"/>
              <a:gd name="T1" fmla="*/ 2147483647 h 1785"/>
              <a:gd name="T2" fmla="*/ 2147483647 w 5511"/>
              <a:gd name="T3" fmla="*/ 2147483647 h 1785"/>
              <a:gd name="T4" fmla="*/ 2147483647 w 5511"/>
              <a:gd name="T5" fmla="*/ 0 h 1785"/>
              <a:gd name="T6" fmla="*/ 2147483647 w 5511"/>
              <a:gd name="T7" fmla="*/ 2147483647 h 1785"/>
              <a:gd name="T8" fmla="*/ 0 w 5511"/>
              <a:gd name="T9" fmla="*/ 2147483647 h 17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11" h="1785">
                <a:moveTo>
                  <a:pt x="0" y="1776"/>
                </a:moveTo>
                <a:lnTo>
                  <a:pt x="1829" y="3"/>
                </a:lnTo>
                <a:lnTo>
                  <a:pt x="4752" y="0"/>
                </a:lnTo>
                <a:lnTo>
                  <a:pt x="5511" y="1785"/>
                </a:lnTo>
                <a:lnTo>
                  <a:pt x="0" y="1776"/>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mtClean="0">
              <a:solidFill>
                <a:srgbClr val="000000"/>
              </a:solidFill>
              <a:latin typeface="Times New Roman" pitchFamily="18" charset="0"/>
            </a:endParaRPr>
          </a:p>
        </p:txBody>
      </p:sp>
      <p:sp>
        <p:nvSpPr>
          <p:cNvPr id="5" name="Freeform 298"/>
          <p:cNvSpPr>
            <a:spLocks/>
          </p:cNvSpPr>
          <p:nvPr/>
        </p:nvSpPr>
        <p:spPr bwMode="gray">
          <a:xfrm>
            <a:off x="1" y="-9525"/>
            <a:ext cx="1593851" cy="971550"/>
          </a:xfrm>
          <a:custGeom>
            <a:avLst/>
            <a:gdLst>
              <a:gd name="T0" fmla="*/ 0 w 753"/>
              <a:gd name="T1" fmla="*/ 2147483647 h 612"/>
              <a:gd name="T2" fmla="*/ 2147483647 w 753"/>
              <a:gd name="T3" fmla="*/ 2147483647 h 612"/>
              <a:gd name="T4" fmla="*/ 2147483647 w 753"/>
              <a:gd name="T5" fmla="*/ 0 h 612"/>
              <a:gd name="T6" fmla="*/ 0 w 753"/>
              <a:gd name="T7" fmla="*/ 2147483647 h 612"/>
              <a:gd name="T8" fmla="*/ 0 w 753"/>
              <a:gd name="T9" fmla="*/ 2147483647 h 6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3" h="612">
                <a:moveTo>
                  <a:pt x="0" y="612"/>
                </a:moveTo>
                <a:lnTo>
                  <a:pt x="753" y="441"/>
                </a:lnTo>
                <a:lnTo>
                  <a:pt x="629" y="0"/>
                </a:lnTo>
                <a:lnTo>
                  <a:pt x="0" y="6"/>
                </a:lnTo>
                <a:lnTo>
                  <a:pt x="0" y="612"/>
                </a:lnTo>
                <a:close/>
              </a:path>
            </a:pathLst>
          </a:cu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mtClean="0">
              <a:solidFill>
                <a:srgbClr val="000000"/>
              </a:solidFill>
              <a:latin typeface="Times New Roman" pitchFamily="18" charset="0"/>
            </a:endParaRPr>
          </a:p>
        </p:txBody>
      </p:sp>
      <p:sp>
        <p:nvSpPr>
          <p:cNvPr id="6" name="Freeform 300"/>
          <p:cNvSpPr>
            <a:spLocks/>
          </p:cNvSpPr>
          <p:nvPr/>
        </p:nvSpPr>
        <p:spPr bwMode="ltGray">
          <a:xfrm>
            <a:off x="3" y="804896"/>
            <a:ext cx="1714500" cy="738187"/>
          </a:xfrm>
          <a:custGeom>
            <a:avLst/>
            <a:gdLst>
              <a:gd name="T0" fmla="*/ 0 w 810"/>
              <a:gd name="T1" fmla="*/ 2147483647 h 465"/>
              <a:gd name="T2" fmla="*/ 2147483647 w 810"/>
              <a:gd name="T3" fmla="*/ 2147483647 h 465"/>
              <a:gd name="T4" fmla="*/ 2147483647 w 810"/>
              <a:gd name="T5" fmla="*/ 0 h 465"/>
              <a:gd name="T6" fmla="*/ 0 w 810"/>
              <a:gd name="T7" fmla="*/ 2147483647 h 465"/>
              <a:gd name="T8" fmla="*/ 0 w 810"/>
              <a:gd name="T9" fmla="*/ 2147483647 h 4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0" h="465">
                <a:moveTo>
                  <a:pt x="0" y="465"/>
                </a:moveTo>
                <a:lnTo>
                  <a:pt x="810" y="141"/>
                </a:lnTo>
                <a:lnTo>
                  <a:pt x="774" y="0"/>
                </a:lnTo>
                <a:lnTo>
                  <a:pt x="0" y="173"/>
                </a:lnTo>
                <a:lnTo>
                  <a:pt x="0" y="465"/>
                </a:lnTo>
                <a:close/>
              </a:path>
            </a:pathLst>
          </a:cu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mtClean="0">
              <a:solidFill>
                <a:srgbClr val="000000"/>
              </a:solidFill>
              <a:latin typeface="Times New Roman" pitchFamily="18" charset="0"/>
            </a:endParaRPr>
          </a:p>
        </p:txBody>
      </p:sp>
      <p:sp>
        <p:nvSpPr>
          <p:cNvPr id="7" name="Freeform 301"/>
          <p:cNvSpPr>
            <a:spLocks/>
          </p:cNvSpPr>
          <p:nvPr/>
        </p:nvSpPr>
        <p:spPr bwMode="gray">
          <a:xfrm>
            <a:off x="10033000" y="4033871"/>
            <a:ext cx="2159000" cy="2071687"/>
          </a:xfrm>
          <a:custGeom>
            <a:avLst/>
            <a:gdLst>
              <a:gd name="T0" fmla="*/ 0 w 1020"/>
              <a:gd name="T1" fmla="*/ 0 h 1305"/>
              <a:gd name="T2" fmla="*/ 2147483647 w 1020"/>
              <a:gd name="T3" fmla="*/ 2147483647 h 1305"/>
              <a:gd name="T4" fmla="*/ 2147483647 w 1020"/>
              <a:gd name="T5" fmla="*/ 2147483647 h 1305"/>
              <a:gd name="T6" fmla="*/ 2147483647 w 1020"/>
              <a:gd name="T7" fmla="*/ 0 h 1305"/>
              <a:gd name="T8" fmla="*/ 0 w 1020"/>
              <a:gd name="T9" fmla="*/ 0 h 13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0" h="1305">
                <a:moveTo>
                  <a:pt x="0" y="0"/>
                </a:moveTo>
                <a:lnTo>
                  <a:pt x="567" y="1305"/>
                </a:lnTo>
                <a:lnTo>
                  <a:pt x="1020" y="1164"/>
                </a:lnTo>
                <a:lnTo>
                  <a:pt x="1020" y="0"/>
                </a:lnTo>
                <a:lnTo>
                  <a:pt x="0" y="0"/>
                </a:lnTo>
                <a:close/>
              </a:path>
            </a:pathLst>
          </a:cu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mtClean="0">
              <a:solidFill>
                <a:srgbClr val="000000"/>
              </a:solidFill>
              <a:latin typeface="Times New Roman" pitchFamily="18" charset="0"/>
            </a:endParaRPr>
          </a:p>
        </p:txBody>
      </p:sp>
      <p:sp>
        <p:nvSpPr>
          <p:cNvPr id="8" name="Freeform 302"/>
          <p:cNvSpPr>
            <a:spLocks/>
          </p:cNvSpPr>
          <p:nvPr/>
        </p:nvSpPr>
        <p:spPr bwMode="gray">
          <a:xfrm>
            <a:off x="11283973" y="6000750"/>
            <a:ext cx="908049" cy="865188"/>
          </a:xfrm>
          <a:custGeom>
            <a:avLst/>
            <a:gdLst>
              <a:gd name="T0" fmla="*/ 2147483647 w 429"/>
              <a:gd name="T1" fmla="*/ 0 h 542"/>
              <a:gd name="T2" fmla="*/ 0 w 429"/>
              <a:gd name="T3" fmla="*/ 2147483647 h 542"/>
              <a:gd name="T4" fmla="*/ 2147483647 w 429"/>
              <a:gd name="T5" fmla="*/ 2147483647 h 542"/>
              <a:gd name="T6" fmla="*/ 2147483647 w 429"/>
              <a:gd name="T7" fmla="*/ 2147483647 h 542"/>
              <a:gd name="T8" fmla="*/ 2147483647 w 429"/>
              <a:gd name="T9" fmla="*/ 0 h 5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9" h="542">
                <a:moveTo>
                  <a:pt x="429" y="0"/>
                </a:moveTo>
                <a:lnTo>
                  <a:pt x="0" y="129"/>
                </a:lnTo>
                <a:lnTo>
                  <a:pt x="180" y="542"/>
                </a:lnTo>
                <a:lnTo>
                  <a:pt x="429" y="540"/>
                </a:lnTo>
                <a:lnTo>
                  <a:pt x="429" y="0"/>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mtClean="0">
              <a:solidFill>
                <a:srgbClr val="000000"/>
              </a:solidFill>
              <a:latin typeface="Times New Roman" pitchFamily="18" charset="0"/>
            </a:endParaRPr>
          </a:p>
        </p:txBody>
      </p:sp>
      <p:sp>
        <p:nvSpPr>
          <p:cNvPr id="9" name="Text Box 14"/>
          <p:cNvSpPr txBox="1">
            <a:spLocks noChangeArrowheads="1"/>
          </p:cNvSpPr>
          <p:nvPr/>
        </p:nvSpPr>
        <p:spPr bwMode="gray">
          <a:xfrm>
            <a:off x="10642600" y="6407150"/>
            <a:ext cx="14224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en-US" sz="2100" b="0" i="1" smtClean="0">
                <a:solidFill>
                  <a:srgbClr val="D7181F"/>
                </a:solidFill>
                <a:latin typeface="Arial Black" pitchFamily="34" charset="0"/>
              </a:rPr>
              <a:t>LOGO</a:t>
            </a:r>
          </a:p>
        </p:txBody>
      </p:sp>
      <p:sp>
        <p:nvSpPr>
          <p:cNvPr id="10" name="Rectangle 304" descr="01"/>
          <p:cNvSpPr>
            <a:spLocks noChangeArrowheads="1"/>
          </p:cNvSpPr>
          <p:nvPr/>
        </p:nvSpPr>
        <p:spPr bwMode="gray">
          <a:xfrm>
            <a:off x="22" y="1801813"/>
            <a:ext cx="3867151" cy="2246312"/>
          </a:xfrm>
          <a:prstGeom prst="rect">
            <a:avLst/>
          </a:prstGeom>
          <a:blipFill dpi="0" rotWithShape="1">
            <a:blip r:embed="rId2"/>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cs typeface="Arial" charset="0"/>
            </a:endParaRPr>
          </a:p>
        </p:txBody>
      </p:sp>
      <p:sp>
        <p:nvSpPr>
          <p:cNvPr id="11" name="Rectangle 305"/>
          <p:cNvSpPr>
            <a:spLocks noChangeArrowheads="1"/>
          </p:cNvSpPr>
          <p:nvPr/>
        </p:nvSpPr>
        <p:spPr bwMode="gray">
          <a:xfrm>
            <a:off x="3860800" y="1797083"/>
            <a:ext cx="8348133" cy="2251075"/>
          </a:xfrm>
          <a:prstGeom prst="rect">
            <a:avLst/>
          </a:prstGeom>
          <a:blipFill dpi="0" rotWithShape="1">
            <a:blip r:embed="rId3"/>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cs typeface="Arial" charset="0"/>
            </a:endParaRPr>
          </a:p>
        </p:txBody>
      </p:sp>
      <p:pic>
        <p:nvPicPr>
          <p:cNvPr id="12" name="Picture 306"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7602" y="4143375"/>
            <a:ext cx="29845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reeform 296"/>
          <p:cNvSpPr>
            <a:spLocks/>
          </p:cNvSpPr>
          <p:nvPr/>
        </p:nvSpPr>
        <p:spPr bwMode="gray">
          <a:xfrm>
            <a:off x="1331406" y="-9525"/>
            <a:ext cx="1873249" cy="1038225"/>
          </a:xfrm>
          <a:custGeom>
            <a:avLst/>
            <a:gdLst>
              <a:gd name="T0" fmla="*/ 0 w 885"/>
              <a:gd name="T1" fmla="*/ 0 h 654"/>
              <a:gd name="T2" fmla="*/ 2147483647 w 885"/>
              <a:gd name="T3" fmla="*/ 2147483647 h 654"/>
              <a:gd name="T4" fmla="*/ 2147483647 w 885"/>
              <a:gd name="T5" fmla="*/ 2147483647 h 654"/>
              <a:gd name="T6" fmla="*/ 2147483647 w 885"/>
              <a:gd name="T7" fmla="*/ 2147483647 h 654"/>
              <a:gd name="T8" fmla="*/ 0 w 885"/>
              <a:gd name="T9" fmla="*/ 0 h 6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5" h="654">
                <a:moveTo>
                  <a:pt x="0" y="0"/>
                </a:moveTo>
                <a:lnTo>
                  <a:pt x="181" y="654"/>
                </a:lnTo>
                <a:lnTo>
                  <a:pt x="885" y="368"/>
                </a:lnTo>
                <a:lnTo>
                  <a:pt x="742" y="3"/>
                </a:lnTo>
                <a:lnTo>
                  <a:pt x="0" y="0"/>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mtClean="0">
              <a:solidFill>
                <a:srgbClr val="000000"/>
              </a:solidFill>
              <a:latin typeface="Times New Roman" pitchFamily="18" charset="0"/>
            </a:endParaRPr>
          </a:p>
        </p:txBody>
      </p:sp>
      <p:sp>
        <p:nvSpPr>
          <p:cNvPr id="3075" name="Rectangle 3"/>
          <p:cNvSpPr>
            <a:spLocks noGrp="1" noChangeArrowheads="1"/>
          </p:cNvSpPr>
          <p:nvPr>
            <p:ph type="subTitle" idx="1"/>
          </p:nvPr>
        </p:nvSpPr>
        <p:spPr bwMode="gray">
          <a:xfrm>
            <a:off x="2641600" y="6172200"/>
            <a:ext cx="6197600" cy="381000"/>
          </a:xfrm>
          <a:extLst>
            <a:ext uri="{AF507438-7753-43E0-B8FC-AC1667EBCBE1}">
              <a14:hiddenEffects xmlns:a14="http://schemas.microsoft.com/office/drawing/2010/main">
                <a:effectLst>
                  <a:outerShdw dist="17961" dir="2700000" algn="ctr" rotWithShape="0">
                    <a:srgbClr val="000000"/>
                  </a:outerShdw>
                </a:effectLst>
              </a14:hiddenEffects>
            </a:ext>
          </a:extLst>
        </p:spPr>
        <p:txBody>
          <a:bodyPr/>
          <a:lstStyle>
            <a:lvl1pPr marL="0" indent="0" algn="ctr">
              <a:buFont typeface="Wingdings" pitchFamily="2" charset="2"/>
              <a:buNone/>
              <a:defRPr sz="2000">
                <a:solidFill>
                  <a:srgbClr val="000000"/>
                </a:solidFill>
              </a:defRPr>
            </a:lvl1pPr>
          </a:lstStyle>
          <a:p>
            <a:pPr lvl="0"/>
            <a:r>
              <a:rPr lang="en-US" noProof="0" smtClean="0"/>
              <a:t>Click to edit Master subtitle style</a:t>
            </a:r>
          </a:p>
        </p:txBody>
      </p:sp>
      <p:sp>
        <p:nvSpPr>
          <p:cNvPr id="3074" name="Rectangle 2"/>
          <p:cNvSpPr>
            <a:spLocks noGrp="1" noChangeArrowheads="1"/>
          </p:cNvSpPr>
          <p:nvPr>
            <p:ph type="ctrTitle"/>
          </p:nvPr>
        </p:nvSpPr>
        <p:spPr>
          <a:xfrm>
            <a:off x="1727200" y="1066800"/>
            <a:ext cx="9144000" cy="6096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outerShdw>
                </a:effectLst>
              </a14:hiddenEffects>
            </a:ext>
          </a:extLst>
        </p:spPr>
        <p:txBody>
          <a:bodyPr/>
          <a:lstStyle>
            <a:lvl1pPr algn="ctr">
              <a:defRPr sz="3600" b="1"/>
            </a:lvl1pPr>
          </a:lstStyle>
          <a:p>
            <a:pPr lvl="0"/>
            <a:r>
              <a:rPr lang="en-US" noProof="0" smtClean="0"/>
              <a:t>Click to edit Master title style</a:t>
            </a:r>
          </a:p>
        </p:txBody>
      </p:sp>
      <p:sp>
        <p:nvSpPr>
          <p:cNvPr id="14" name="Rectangle 6"/>
          <p:cNvSpPr>
            <a:spLocks noGrp="1" noChangeArrowheads="1"/>
          </p:cNvSpPr>
          <p:nvPr>
            <p:ph type="sldNum" sz="quarter" idx="10"/>
          </p:nvPr>
        </p:nvSpPr>
        <p:spPr>
          <a:xfrm>
            <a:off x="6299200" y="6553233"/>
            <a:ext cx="508000" cy="244475"/>
          </a:xfrm>
        </p:spPr>
        <p:txBody>
          <a:bodyPr/>
          <a:lstStyle>
            <a:lvl1pPr eaLnBrk="0" hangingPunct="0">
              <a:defRPr sz="1200" b="1">
                <a:solidFill>
                  <a:srgbClr val="000000"/>
                </a:solidFill>
                <a:latin typeface="Arial" pitchFamily="34" charset="0"/>
                <a:cs typeface="Arial" pitchFamily="34" charset="0"/>
              </a:defRPr>
            </a:lvl1pPr>
          </a:lstStyle>
          <a:p>
            <a:pPr>
              <a:defRPr/>
            </a:pPr>
            <a:fld id="{E15204DF-D78A-4216-93D3-6DE7F524B4AD}" type="slidenum">
              <a:rPr lang="en-US"/>
              <a:pPr>
                <a:defRPr/>
              </a:pPr>
              <a:t>‹#›</a:t>
            </a:fld>
            <a:endParaRPr lang="en-US"/>
          </a:p>
        </p:txBody>
      </p:sp>
      <p:sp>
        <p:nvSpPr>
          <p:cNvPr id="15" name="Rectangle 5"/>
          <p:cNvSpPr>
            <a:spLocks noGrp="1" noChangeArrowheads="1"/>
          </p:cNvSpPr>
          <p:nvPr>
            <p:ph type="ftr" sz="quarter" idx="11"/>
          </p:nvPr>
        </p:nvSpPr>
        <p:spPr>
          <a:xfrm>
            <a:off x="203200" y="6537358"/>
            <a:ext cx="2844800" cy="244475"/>
          </a:xfrm>
        </p:spPr>
        <p:txBody>
          <a:bodyPr/>
          <a:lstStyle>
            <a:lvl1pPr eaLnBrk="0" hangingPunct="0">
              <a:defRPr sz="2100" b="0" i="1">
                <a:solidFill>
                  <a:srgbClr val="000000"/>
                </a:solidFill>
                <a:latin typeface="Arial Black" pitchFamily="34" charset="0"/>
                <a:cs typeface="Arial" pitchFamily="34" charset="0"/>
              </a:defRPr>
            </a:lvl1pPr>
          </a:lstStyle>
          <a:p>
            <a:pPr>
              <a:defRPr/>
            </a:pPr>
            <a:endParaRPr lang="en-US"/>
          </a:p>
        </p:txBody>
      </p:sp>
    </p:spTree>
    <p:extLst>
      <p:ext uri="{BB962C8B-B14F-4D97-AF65-F5344CB8AC3E}">
        <p14:creationId xmlns:p14="http://schemas.microsoft.com/office/powerpoint/2010/main" val="16080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000"/>
                            </p:stCondLst>
                            <p:childTnLst>
                              <p:par>
                                <p:cTn id="29" presetID="3" presetClass="entr" presetSubtype="5" fill="hold" nodeType="afterEffect">
                                  <p:stCondLst>
                                    <p:cond delay="500"/>
                                  </p:stCondLst>
                                  <p:childTnLst>
                                    <p:set>
                                      <p:cBhvr>
                                        <p:cTn id="30" dur="1" fill="hold">
                                          <p:stCondLst>
                                            <p:cond delay="0"/>
                                          </p:stCondLst>
                                        </p:cTn>
                                        <p:tgtEl>
                                          <p:spTgt spid="12"/>
                                        </p:tgtEl>
                                        <p:attrNameLst>
                                          <p:attrName>style.visibility</p:attrName>
                                        </p:attrNameLst>
                                      </p:cBhvr>
                                      <p:to>
                                        <p:strVal val="visible"/>
                                      </p:to>
                                    </p:set>
                                    <p:animEffect transition="in" filter="blinds(vertical)">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3"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showMasterPhAnim="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5" name="Slide Number Placeholder 4"/>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6AE2930D-8945-4A6C-A9F9-02FB25DE7F65}" type="slidenum">
              <a:rPr lang="en-US"/>
              <a:pPr>
                <a:defRPr/>
              </a:pPr>
              <a:t>‹#›</a:t>
            </a:fld>
            <a:endParaRPr lang="en-US"/>
          </a:p>
        </p:txBody>
      </p:sp>
      <p:sp>
        <p:nvSpPr>
          <p:cNvPr id="6" name="Date Placeholder 5"/>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260006030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showMasterPhAnim="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364200" y="198438"/>
            <a:ext cx="6019800" cy="6202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98438"/>
            <a:ext cx="17856200" cy="6202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5" name="Slide Number Placeholder 4"/>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C98E7866-C1DB-495F-880D-1E4AE01A3CA4}" type="slidenum">
              <a:rPr lang="en-US"/>
              <a:pPr>
                <a:defRPr/>
              </a:pPr>
              <a:t>‹#›</a:t>
            </a:fld>
            <a:endParaRPr lang="en-US"/>
          </a:p>
        </p:txBody>
      </p:sp>
      <p:sp>
        <p:nvSpPr>
          <p:cNvPr id="6" name="Date Placeholder 5"/>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188968940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052800" y="198438"/>
            <a:ext cx="8331200" cy="5635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066800"/>
            <a:ext cx="11277600" cy="5334000"/>
          </a:xfrm>
        </p:spPr>
        <p:txBody>
          <a:bodyPr/>
          <a:lstStyle/>
          <a:p>
            <a:pPr lvl="0"/>
            <a:r>
              <a:rPr lang="en-US" noProof="0" smtClean="0"/>
              <a:t>Click icon to add table</a:t>
            </a:r>
            <a:endParaRPr lang="en-US" noProof="0"/>
          </a:p>
        </p:txBody>
      </p:sp>
      <p:sp>
        <p:nvSpPr>
          <p:cNvPr id="4" name="Footer Placeholder 3"/>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5" name="Slide Number Placeholder 4"/>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0A982373-869E-4F4B-B305-FFB91511F70A}" type="slidenum">
              <a:rPr lang="en-US"/>
              <a:pPr>
                <a:defRPr/>
              </a:pPr>
              <a:t>‹#›</a:t>
            </a:fld>
            <a:endParaRPr lang="en-US"/>
          </a:p>
        </p:txBody>
      </p:sp>
      <p:sp>
        <p:nvSpPr>
          <p:cNvPr id="6" name="Date Placeholder 5"/>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83537585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395D019-0EB6-4BF2-B073-C9CE488DED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9950504"/>
      </p:ext>
    </p:extLst>
  </p:cSld>
  <p:clrMapOvr>
    <a:masterClrMapping/>
  </p:clrMapOvr>
  <p:transition>
    <p:cover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AD1563A-7E31-4EFF-9762-642C80BEC2E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0148454"/>
      </p:ext>
    </p:extLst>
  </p:cSld>
  <p:clrMapOvr>
    <a:masterClrMapping/>
  </p:clrMapOvr>
  <p:transition>
    <p:cover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0D7588C-B0F8-4BB2-96C2-20C26FD7570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7940047"/>
      </p:ext>
    </p:extLst>
  </p:cSld>
  <p:clrMapOvr>
    <a:masterClrMapping/>
  </p:clrMapOvr>
  <p:transition>
    <p:cover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3136132-1BE8-4302-A063-4718DE82B0A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5256614"/>
      </p:ext>
    </p:extLst>
  </p:cSld>
  <p:clrMapOvr>
    <a:masterClrMapping/>
  </p:clrMapOvr>
  <p:transition>
    <p:cover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3ACCB09-78E9-4F02-B304-9D38AF13CC1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20449017"/>
      </p:ext>
    </p:extLst>
  </p:cSld>
  <p:clrMapOvr>
    <a:masterClrMapping/>
  </p:clrMapOvr>
  <p:transition>
    <p:cover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B25EE23-F93D-42B1-9009-E58D3DA653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17661710"/>
      </p:ext>
    </p:extLst>
  </p:cSld>
  <p:clrMapOvr>
    <a:masterClrMapping/>
  </p:clrMapOvr>
  <p:transition>
    <p:cover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EFCFDD3-C571-48BC-9202-61B469CC38E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61187502"/>
      </p:ext>
    </p:extLst>
  </p:cSld>
  <p:clrMapOvr>
    <a:masterClrMapping/>
  </p:clrMapOvr>
  <p:transition>
    <p:cover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showMasterPhAnim="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5" name="Slide Number Placeholder 4"/>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12D3DAC8-1944-43A9-80EF-A43823D8B587}" type="slidenum">
              <a:rPr lang="en-US"/>
              <a:pPr>
                <a:defRPr/>
              </a:pPr>
              <a:t>‹#›</a:t>
            </a:fld>
            <a:endParaRPr lang="en-US"/>
          </a:p>
        </p:txBody>
      </p:sp>
      <p:sp>
        <p:nvSpPr>
          <p:cNvPr id="6" name="Date Placeholder 5"/>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424917532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6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6FB7951-507D-4CCC-96BF-628FA9FC66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1200731"/>
      </p:ext>
    </p:extLst>
  </p:cSld>
  <p:clrMapOvr>
    <a:masterClrMapping/>
  </p:clrMapOvr>
  <p:transition>
    <p:cover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8A73CD4-7EA5-4928-BD73-DAE47E15C90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15874035"/>
      </p:ext>
    </p:extLst>
  </p:cSld>
  <p:clrMapOvr>
    <a:masterClrMapping/>
  </p:clrMapOvr>
  <p:transition>
    <p:cover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2B6C59D-2CA6-45E3-BB56-AAEF3302720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51716381"/>
      </p:ext>
    </p:extLst>
  </p:cSld>
  <p:clrMapOvr>
    <a:masterClrMapping/>
  </p:clrMapOvr>
  <p:transition>
    <p:cover di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88E49A-CC6D-49EC-A157-83393AC990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76480234"/>
      </p:ext>
    </p:extLst>
  </p:cSld>
  <p:clrMapOvr>
    <a:masterClrMapping/>
  </p:clrMapOvr>
  <p:transition>
    <p:cover di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43E7568-0469-4EC8-A713-A4D5A86CBC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33675246"/>
      </p:ext>
    </p:extLst>
  </p:cSld>
  <p:clrMapOvr>
    <a:masterClrMapping/>
  </p:clrMapOvr>
  <p:transition>
    <p:cover di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63D00167-2E3B-4177-99E4-561F91EB636E}" type="datetimeFigureOut">
              <a:rPr lang="en-US"/>
              <a:pPr>
                <a:defRPr/>
              </a:pPr>
              <a:t>20/3/2021</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itchFamily="34" charset="0"/>
              </a:defRPr>
            </a:lvl1pPr>
          </a:lstStyle>
          <a:p>
            <a:pPr>
              <a:defRPr/>
            </a:pPr>
            <a:fld id="{43BD4A8B-15B9-433F-B663-27FC13FDC88A}" type="slidenum">
              <a:rPr lang="en-US"/>
              <a:pPr>
                <a:defRPr/>
              </a:pPr>
              <a:t>‹#›</a:t>
            </a:fld>
            <a:endParaRPr lang="en-US"/>
          </a:p>
        </p:txBody>
      </p:sp>
    </p:spTree>
    <p:extLst>
      <p:ext uri="{BB962C8B-B14F-4D97-AF65-F5344CB8AC3E}">
        <p14:creationId xmlns:p14="http://schemas.microsoft.com/office/powerpoint/2010/main" val="19877109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4575FD12-10CE-4844-9564-01877C4D6406}" type="datetimeFigureOut">
              <a:rPr lang="en-US"/>
              <a:pPr>
                <a:defRPr/>
              </a:pPr>
              <a:t>20/3/2021</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itchFamily="34" charset="0"/>
              </a:defRPr>
            </a:lvl1pPr>
          </a:lstStyle>
          <a:p>
            <a:pPr>
              <a:defRPr/>
            </a:pPr>
            <a:fld id="{E19B9D7B-53A4-4A5F-9F26-3753051352FB}" type="slidenum">
              <a:rPr lang="en-US"/>
              <a:pPr>
                <a:defRPr/>
              </a:pPr>
              <a:t>‹#›</a:t>
            </a:fld>
            <a:endParaRPr lang="en-US"/>
          </a:p>
        </p:txBody>
      </p:sp>
    </p:spTree>
    <p:extLst>
      <p:ext uri="{BB962C8B-B14F-4D97-AF65-F5344CB8AC3E}">
        <p14:creationId xmlns:p14="http://schemas.microsoft.com/office/powerpoint/2010/main" val="37731425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E7D7EE0C-CEBB-4271-841C-1949874EF4A5}" type="datetimeFigureOut">
              <a:rPr lang="en-US"/>
              <a:pPr>
                <a:defRPr/>
              </a:pPr>
              <a:t>20/3/2021</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itchFamily="34" charset="0"/>
              </a:defRPr>
            </a:lvl1pPr>
          </a:lstStyle>
          <a:p>
            <a:pPr>
              <a:defRPr/>
            </a:pPr>
            <a:fld id="{8F11CBEC-3E0B-447E-BDBD-57D0AFBF9895}" type="slidenum">
              <a:rPr lang="en-US"/>
              <a:pPr>
                <a:defRPr/>
              </a:pPr>
              <a:t>‹#›</a:t>
            </a:fld>
            <a:endParaRPr lang="en-US"/>
          </a:p>
        </p:txBody>
      </p:sp>
    </p:spTree>
    <p:extLst>
      <p:ext uri="{BB962C8B-B14F-4D97-AF65-F5344CB8AC3E}">
        <p14:creationId xmlns:p14="http://schemas.microsoft.com/office/powerpoint/2010/main" val="1702160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B4E57957-2D93-4039-8319-DA8011BC8A8E}" type="datetimeFigureOut">
              <a:rPr lang="en-US"/>
              <a:pPr>
                <a:defRPr/>
              </a:pPr>
              <a:t>20/3/2021</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itchFamily="34" charset="0"/>
              </a:defRPr>
            </a:lvl1pPr>
          </a:lstStyle>
          <a:p>
            <a:pPr>
              <a:defRPr/>
            </a:pPr>
            <a:fld id="{EB6E6F47-E227-4BAC-B0A4-3D88B9806980}" type="slidenum">
              <a:rPr lang="en-US"/>
              <a:pPr>
                <a:defRPr/>
              </a:pPr>
              <a:t>‹#›</a:t>
            </a:fld>
            <a:endParaRPr lang="en-US"/>
          </a:p>
        </p:txBody>
      </p:sp>
    </p:spTree>
    <p:extLst>
      <p:ext uri="{BB962C8B-B14F-4D97-AF65-F5344CB8AC3E}">
        <p14:creationId xmlns:p14="http://schemas.microsoft.com/office/powerpoint/2010/main" val="16191669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6A40861B-03A9-4551-BFF8-F8FCA847185B}" type="datetimeFigureOut">
              <a:rPr lang="en-US"/>
              <a:pPr>
                <a:defRPr/>
              </a:pPr>
              <a:t>20/3/2021</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pitchFamily="34" charset="0"/>
              </a:defRPr>
            </a:lvl1pPr>
          </a:lstStyle>
          <a:p>
            <a:pPr>
              <a:defRPr/>
            </a:pPr>
            <a:fld id="{E094A3F0-DA90-4F36-86D4-9503624A1F45}" type="slidenum">
              <a:rPr lang="en-US"/>
              <a:pPr>
                <a:defRPr/>
              </a:pPr>
              <a:t>‹#›</a:t>
            </a:fld>
            <a:endParaRPr lang="en-US"/>
          </a:p>
        </p:txBody>
      </p:sp>
    </p:spTree>
    <p:extLst>
      <p:ext uri="{BB962C8B-B14F-4D97-AF65-F5344CB8AC3E}">
        <p14:creationId xmlns:p14="http://schemas.microsoft.com/office/powerpoint/2010/main" val="2672371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showMasterPhAnim="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3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5" name="Slide Number Placeholder 4"/>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6C6F4771-CFBC-4A3F-A272-B6D16AC748E1}" type="slidenum">
              <a:rPr lang="en-US"/>
              <a:pPr>
                <a:defRPr/>
              </a:pPr>
              <a:t>‹#›</a:t>
            </a:fld>
            <a:endParaRPr lang="en-US"/>
          </a:p>
        </p:txBody>
      </p:sp>
      <p:sp>
        <p:nvSpPr>
          <p:cNvPr id="6" name="Date Placeholder 5"/>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132847253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91E26184-62C4-490C-A11F-D08958A55CFB}" type="datetimeFigureOut">
              <a:rPr lang="en-US"/>
              <a:pPr>
                <a:defRPr/>
              </a:pPr>
              <a:t>20/3/2021</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pitchFamily="34" charset="0"/>
              </a:defRPr>
            </a:lvl1pPr>
          </a:lstStyle>
          <a:p>
            <a:pPr>
              <a:defRPr/>
            </a:pPr>
            <a:fld id="{842900C3-6CD3-4CEE-8AE9-25A9FA0AF415}" type="slidenum">
              <a:rPr lang="en-US"/>
              <a:pPr>
                <a:defRPr/>
              </a:pPr>
              <a:t>‹#›</a:t>
            </a:fld>
            <a:endParaRPr lang="en-US"/>
          </a:p>
        </p:txBody>
      </p:sp>
    </p:spTree>
    <p:extLst>
      <p:ext uri="{BB962C8B-B14F-4D97-AF65-F5344CB8AC3E}">
        <p14:creationId xmlns:p14="http://schemas.microsoft.com/office/powerpoint/2010/main" val="19752309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EE002C21-7545-414C-99A4-7AD33EAD30DE}" type="datetimeFigureOut">
              <a:rPr lang="en-US"/>
              <a:pPr>
                <a:defRPr/>
              </a:pPr>
              <a:t>20/3/2021</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pitchFamily="34" charset="0"/>
              </a:defRPr>
            </a:lvl1pPr>
          </a:lstStyle>
          <a:p>
            <a:pPr>
              <a:defRPr/>
            </a:pPr>
            <a:fld id="{2C553B54-8731-4F68-A6DD-464FCB586618}" type="slidenum">
              <a:rPr lang="en-US"/>
              <a:pPr>
                <a:defRPr/>
              </a:pPr>
              <a:t>‹#›</a:t>
            </a:fld>
            <a:endParaRPr lang="en-US"/>
          </a:p>
        </p:txBody>
      </p:sp>
    </p:spTree>
    <p:extLst>
      <p:ext uri="{BB962C8B-B14F-4D97-AF65-F5344CB8AC3E}">
        <p14:creationId xmlns:p14="http://schemas.microsoft.com/office/powerpoint/2010/main" val="1903382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6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F3E330FD-853F-46A4-A0BA-8C33EA624F60}" type="datetimeFigureOut">
              <a:rPr lang="en-US"/>
              <a:pPr>
                <a:defRPr/>
              </a:pPr>
              <a:t>20/3/2021</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itchFamily="34" charset="0"/>
              </a:defRPr>
            </a:lvl1pPr>
          </a:lstStyle>
          <a:p>
            <a:pPr>
              <a:defRPr/>
            </a:pPr>
            <a:fld id="{56A78301-0F09-422C-9C75-491CC433B124}" type="slidenum">
              <a:rPr lang="en-US"/>
              <a:pPr>
                <a:defRPr/>
              </a:pPr>
              <a:t>‹#›</a:t>
            </a:fld>
            <a:endParaRPr lang="en-US"/>
          </a:p>
        </p:txBody>
      </p:sp>
    </p:spTree>
    <p:extLst>
      <p:ext uri="{BB962C8B-B14F-4D97-AF65-F5344CB8AC3E}">
        <p14:creationId xmlns:p14="http://schemas.microsoft.com/office/powerpoint/2010/main" val="32087933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6EA860B8-5426-4619-9EE0-F9AF3E51C209}" type="datetimeFigureOut">
              <a:rPr lang="en-US"/>
              <a:pPr>
                <a:defRPr/>
              </a:pPr>
              <a:t>20/3/2021</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itchFamily="34" charset="0"/>
              </a:defRPr>
            </a:lvl1pPr>
          </a:lstStyle>
          <a:p>
            <a:pPr>
              <a:defRPr/>
            </a:pPr>
            <a:fld id="{B3642183-C2D1-4A39-8387-042268785286}" type="slidenum">
              <a:rPr lang="en-US"/>
              <a:pPr>
                <a:defRPr/>
              </a:pPr>
              <a:t>‹#›</a:t>
            </a:fld>
            <a:endParaRPr lang="en-US"/>
          </a:p>
        </p:txBody>
      </p:sp>
    </p:spTree>
    <p:extLst>
      <p:ext uri="{BB962C8B-B14F-4D97-AF65-F5344CB8AC3E}">
        <p14:creationId xmlns:p14="http://schemas.microsoft.com/office/powerpoint/2010/main" val="42440427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0FD7A8C7-4E6D-4817-94C9-9CF73A29DEC8}" type="datetimeFigureOut">
              <a:rPr lang="en-US"/>
              <a:pPr>
                <a:defRPr/>
              </a:pPr>
              <a:t>20/3/2021</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itchFamily="34" charset="0"/>
              </a:defRPr>
            </a:lvl1pPr>
          </a:lstStyle>
          <a:p>
            <a:pPr>
              <a:defRPr/>
            </a:pPr>
            <a:fld id="{8D30CA3E-F573-497F-B074-6291B342DF94}" type="slidenum">
              <a:rPr lang="en-US"/>
              <a:pPr>
                <a:defRPr/>
              </a:pPr>
              <a:t>‹#›</a:t>
            </a:fld>
            <a:endParaRPr lang="en-US"/>
          </a:p>
        </p:txBody>
      </p:sp>
    </p:spTree>
    <p:extLst>
      <p:ext uri="{BB962C8B-B14F-4D97-AF65-F5344CB8AC3E}">
        <p14:creationId xmlns:p14="http://schemas.microsoft.com/office/powerpoint/2010/main" val="33673077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0AF2875D-5B40-42E3-A941-8CBC9BBBB89C}" type="datetimeFigureOut">
              <a:rPr lang="en-US"/>
              <a:pPr>
                <a:defRPr/>
              </a:pPr>
              <a:t>20/3/2021</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itchFamily="34" charset="0"/>
              </a:defRPr>
            </a:lvl1pPr>
          </a:lstStyle>
          <a:p>
            <a:pPr>
              <a:defRPr/>
            </a:pPr>
            <a:fld id="{ECF5F561-24C4-4D17-83E0-FF4A9C731E66}" type="slidenum">
              <a:rPr lang="en-US"/>
              <a:pPr>
                <a:defRPr/>
              </a:pPr>
              <a:t>‹#›</a:t>
            </a:fld>
            <a:endParaRPr lang="en-US"/>
          </a:p>
        </p:txBody>
      </p:sp>
    </p:spTree>
    <p:extLst>
      <p:ext uri="{BB962C8B-B14F-4D97-AF65-F5344CB8AC3E}">
        <p14:creationId xmlns:p14="http://schemas.microsoft.com/office/powerpoint/2010/main" val="9353777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blackWhite">
          <a:xfrm>
            <a:off x="27517" y="12713"/>
            <a:ext cx="11861800" cy="6780213"/>
          </a:xfrm>
          <a:custGeom>
            <a:avLst/>
            <a:gdLst>
              <a:gd name="T0" fmla="*/ 2147483647 w 3985"/>
              <a:gd name="T1" fmla="*/ 0 h 3619"/>
              <a:gd name="T2" fmla="*/ 0 w 3985"/>
              <a:gd name="T3" fmla="*/ 2147483647 h 3619"/>
              <a:gd name="T4" fmla="*/ 2147483647 w 3985"/>
              <a:gd name="T5" fmla="*/ 2147483647 h 3619"/>
              <a:gd name="T6" fmla="*/ 2147483647 w 3985"/>
              <a:gd name="T7" fmla="*/ 2147483647 h 3619"/>
              <a:gd name="T8" fmla="*/ 2147483647 w 3985"/>
              <a:gd name="T9" fmla="*/ 0 h 3619"/>
              <a:gd name="T10" fmla="*/ 2147483647 w 3985"/>
              <a:gd name="T11" fmla="*/ 0 h 36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85" h="3619">
                <a:moveTo>
                  <a:pt x="2822" y="0"/>
                </a:moveTo>
                <a:lnTo>
                  <a:pt x="0" y="975"/>
                </a:lnTo>
                <a:lnTo>
                  <a:pt x="2169" y="3619"/>
                </a:lnTo>
                <a:lnTo>
                  <a:pt x="3985" y="1125"/>
                </a:lnTo>
                <a:lnTo>
                  <a:pt x="282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latin typeface="Arial" charset="0"/>
            </a:endParaRPr>
          </a:p>
        </p:txBody>
      </p:sp>
      <p:grpSp>
        <p:nvGrpSpPr>
          <p:cNvPr id="5" name="Group 8"/>
          <p:cNvGrpSpPr>
            <a:grpSpLocks/>
          </p:cNvGrpSpPr>
          <p:nvPr/>
        </p:nvGrpSpPr>
        <p:grpSpPr bwMode="auto">
          <a:xfrm>
            <a:off x="260359" y="234950"/>
            <a:ext cx="5050367" cy="1778000"/>
            <a:chOff x="123" y="148"/>
            <a:chExt cx="2386" cy="1120"/>
          </a:xfrm>
        </p:grpSpPr>
        <p:sp>
          <p:nvSpPr>
            <p:cNvPr id="6" name="Freeform 9"/>
            <p:cNvSpPr>
              <a:spLocks/>
            </p:cNvSpPr>
            <p:nvPr userDrawn="1"/>
          </p:nvSpPr>
          <p:spPr bwMode="auto">
            <a:xfrm>
              <a:off x="177" y="177"/>
              <a:ext cx="2250" cy="1017"/>
            </a:xfrm>
            <a:custGeom>
              <a:avLst/>
              <a:gdLst>
                <a:gd name="T0" fmla="*/ 1165081 w 794"/>
                <a:gd name="T1" fmla="*/ 213170 h 414"/>
                <a:gd name="T2" fmla="*/ 1041929 w 794"/>
                <a:gd name="T3" fmla="*/ 171664 h 414"/>
                <a:gd name="T4" fmla="*/ 816104 w 794"/>
                <a:gd name="T5" fmla="*/ 113430 h 414"/>
                <a:gd name="T6" fmla="*/ 104152 w 794"/>
                <a:gd name="T7" fmla="*/ 0 h 414"/>
                <a:gd name="T8" fmla="*/ 33591 w 794"/>
                <a:gd name="T9" fmla="*/ 10747 h 414"/>
                <a:gd name="T10" fmla="*/ 0 w 794"/>
                <a:gd name="T11" fmla="*/ 44832 h 414"/>
                <a:gd name="T12" fmla="*/ 40936 w 794"/>
                <a:gd name="T13" fmla="*/ 83723 h 414"/>
                <a:gd name="T14" fmla="*/ 836357 w 794"/>
                <a:gd name="T15" fmla="*/ 220863 h 414"/>
                <a:gd name="T16" fmla="*/ 1010635 w 794"/>
                <a:gd name="T17" fmla="*/ 212081 h 414"/>
                <a:gd name="T18" fmla="*/ 1151541 w 794"/>
                <a:gd name="T19" fmla="*/ 223440 h 414"/>
                <a:gd name="T20" fmla="*/ 1165081 w 794"/>
                <a:gd name="T21" fmla="*/ 213170 h 414"/>
                <a:gd name="T22" fmla="*/ 1165081 w 794"/>
                <a:gd name="T23" fmla="*/ 213170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latin typeface="Arial" charset="0"/>
              </a:endParaRPr>
            </a:p>
          </p:txBody>
        </p:sp>
        <p:sp>
          <p:nvSpPr>
            <p:cNvPr id="7" name="Freeform 10"/>
            <p:cNvSpPr>
              <a:spLocks/>
            </p:cNvSpPr>
            <p:nvPr userDrawn="1"/>
          </p:nvSpPr>
          <p:spPr bwMode="auto">
            <a:xfrm>
              <a:off x="166" y="261"/>
              <a:ext cx="2244" cy="1007"/>
            </a:xfrm>
            <a:custGeom>
              <a:avLst/>
              <a:gdLst>
                <a:gd name="T0" fmla="*/ 1555 w 1586"/>
                <a:gd name="T1" fmla="*/ 0 h 821"/>
                <a:gd name="T2" fmla="*/ 15107 w 1586"/>
                <a:gd name="T3" fmla="*/ 2167 h 821"/>
                <a:gd name="T4" fmla="*/ 16207 w 1586"/>
                <a:gd name="T5" fmla="*/ 2664 h 821"/>
                <a:gd name="T6" fmla="*/ 18003 w 1586"/>
                <a:gd name="T7" fmla="*/ 3307 h 821"/>
                <a:gd name="T8" fmla="*/ 17765 w 1586"/>
                <a:gd name="T9" fmla="*/ 3428 h 821"/>
                <a:gd name="T10" fmla="*/ 15320 w 1586"/>
                <a:gd name="T11" fmla="*/ 3286 h 821"/>
                <a:gd name="T12" fmla="*/ 12994 w 1586"/>
                <a:gd name="T13" fmla="*/ 3387 h 821"/>
                <a:gd name="T14" fmla="*/ 470 w 1586"/>
                <a:gd name="T15" fmla="*/ 1247 h 821"/>
                <a:gd name="T16" fmla="*/ 0 w 1586"/>
                <a:gd name="T17" fmla="*/ 627 h 821"/>
                <a:gd name="T18" fmla="*/ 521 w 1586"/>
                <a:gd name="T19" fmla="*/ 132 h 821"/>
                <a:gd name="T20" fmla="*/ 1555 w 1586"/>
                <a:gd name="T21" fmla="*/ 0 h 821"/>
                <a:gd name="T22" fmla="*/ 1555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latin typeface="Arial" charset="0"/>
              </a:endParaRPr>
            </a:p>
          </p:txBody>
        </p:sp>
        <p:sp>
          <p:nvSpPr>
            <p:cNvPr id="8" name="Freeform 11"/>
            <p:cNvSpPr>
              <a:spLocks/>
            </p:cNvSpPr>
            <p:nvPr userDrawn="1"/>
          </p:nvSpPr>
          <p:spPr bwMode="auto">
            <a:xfrm>
              <a:off x="474" y="344"/>
              <a:ext cx="1488" cy="919"/>
            </a:xfrm>
            <a:custGeom>
              <a:avLst/>
              <a:gdLst>
                <a:gd name="T0" fmla="*/ 0 w 1049"/>
                <a:gd name="T1" fmla="*/ 1385 h 747"/>
                <a:gd name="T2" fmla="*/ 10653 w 1049"/>
                <a:gd name="T3" fmla="*/ 3186 h 747"/>
                <a:gd name="T4" fmla="*/ 10851 w 1049"/>
                <a:gd name="T5" fmla="*/ 2278 h 747"/>
                <a:gd name="T6" fmla="*/ 12121 w 1049"/>
                <a:gd name="T7" fmla="*/ 1801 h 747"/>
                <a:gd name="T8" fmla="*/ 901 w 1049"/>
                <a:gd name="T9" fmla="*/ 0 h 747"/>
                <a:gd name="T10" fmla="*/ 0 w 1049"/>
                <a:gd name="T11" fmla="*/ 540 h 747"/>
                <a:gd name="T12" fmla="*/ 0 w 1049"/>
                <a:gd name="T13" fmla="*/ 1385 h 747"/>
                <a:gd name="T14" fmla="*/ 0 w 1049"/>
                <a:gd name="T15" fmla="*/ 1385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latin typeface="Arial" charset="0"/>
              </a:endParaRPr>
            </a:p>
          </p:txBody>
        </p:sp>
        <p:grpSp>
          <p:nvGrpSpPr>
            <p:cNvPr id="9" name="Group 12"/>
            <p:cNvGrpSpPr>
              <a:grpSpLocks/>
            </p:cNvGrpSpPr>
            <p:nvPr userDrawn="1"/>
          </p:nvGrpSpPr>
          <p:grpSpPr bwMode="auto">
            <a:xfrm>
              <a:off x="123" y="148"/>
              <a:ext cx="2386" cy="1081"/>
              <a:chOff x="123" y="148"/>
              <a:chExt cx="2386" cy="1081"/>
            </a:xfrm>
          </p:grpSpPr>
          <p:sp>
            <p:nvSpPr>
              <p:cNvPr id="10" name="Freeform 13"/>
              <p:cNvSpPr>
                <a:spLocks/>
              </p:cNvSpPr>
              <p:nvPr userDrawn="1"/>
            </p:nvSpPr>
            <p:spPr bwMode="auto">
              <a:xfrm>
                <a:off x="2005" y="934"/>
                <a:ext cx="212" cy="214"/>
              </a:xfrm>
              <a:custGeom>
                <a:avLst/>
                <a:gdLst>
                  <a:gd name="T0" fmla="*/ 1237 w 150"/>
                  <a:gd name="T1" fmla="*/ 0 h 173"/>
                  <a:gd name="T2" fmla="*/ 455 w 150"/>
                  <a:gd name="T3" fmla="*/ 294 h 173"/>
                  <a:gd name="T4" fmla="*/ 0 w 150"/>
                  <a:gd name="T5" fmla="*/ 768 h 173"/>
                  <a:gd name="T6" fmla="*/ 900 w 150"/>
                  <a:gd name="T7" fmla="*/ 710 h 173"/>
                  <a:gd name="T8" fmla="*/ 1160 w 150"/>
                  <a:gd name="T9" fmla="*/ 375 h 173"/>
                  <a:gd name="T10" fmla="*/ 1692 w 150"/>
                  <a:gd name="T11" fmla="*/ 119 h 173"/>
                  <a:gd name="T12" fmla="*/ 1237 w 150"/>
                  <a:gd name="T13" fmla="*/ 0 h 173"/>
                  <a:gd name="T14" fmla="*/ 1237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latin typeface="Arial" charset="0"/>
                </a:endParaRPr>
              </a:p>
            </p:txBody>
          </p:sp>
          <p:sp>
            <p:nvSpPr>
              <p:cNvPr id="11" name="Freeform 14"/>
              <p:cNvSpPr>
                <a:spLocks/>
              </p:cNvSpPr>
              <p:nvPr userDrawn="1"/>
            </p:nvSpPr>
            <p:spPr bwMode="auto">
              <a:xfrm>
                <a:off x="123" y="148"/>
                <a:ext cx="2386" cy="1081"/>
              </a:xfrm>
              <a:custGeom>
                <a:avLst/>
                <a:gdLst>
                  <a:gd name="T0" fmla="*/ 1787 w 1684"/>
                  <a:gd name="T1" fmla="*/ 0 h 880"/>
                  <a:gd name="T2" fmla="*/ 723 w 1684"/>
                  <a:gd name="T3" fmla="*/ 220 h 880"/>
                  <a:gd name="T4" fmla="*/ 0 w 1684"/>
                  <a:gd name="T5" fmla="*/ 878 h 880"/>
                  <a:gd name="T6" fmla="*/ 771 w 1684"/>
                  <a:gd name="T7" fmla="*/ 1515 h 880"/>
                  <a:gd name="T8" fmla="*/ 13548 w 1684"/>
                  <a:gd name="T9" fmla="*/ 3659 h 880"/>
                  <a:gd name="T10" fmla="*/ 16301 w 1684"/>
                  <a:gd name="T11" fmla="*/ 3526 h 880"/>
                  <a:gd name="T12" fmla="*/ 18531 w 1684"/>
                  <a:gd name="T13" fmla="*/ 3715 h 880"/>
                  <a:gd name="T14" fmla="*/ 19305 w 1684"/>
                  <a:gd name="T15" fmla="*/ 3414 h 880"/>
                  <a:gd name="T16" fmla="*/ 17216 w 1684"/>
                  <a:gd name="T17" fmla="*/ 2802 h 880"/>
                  <a:gd name="T18" fmla="*/ 16368 w 1684"/>
                  <a:gd name="T19" fmla="*/ 2164 h 880"/>
                  <a:gd name="T20" fmla="*/ 15699 w 1684"/>
                  <a:gd name="T21" fmla="*/ 2225 h 880"/>
                  <a:gd name="T22" fmla="*/ 16494 w 1684"/>
                  <a:gd name="T23" fmla="*/ 2802 h 880"/>
                  <a:gd name="T24" fmla="*/ 18089 w 1684"/>
                  <a:gd name="T25" fmla="*/ 3417 h 880"/>
                  <a:gd name="T26" fmla="*/ 16200 w 1684"/>
                  <a:gd name="T27" fmla="*/ 3322 h 880"/>
                  <a:gd name="T28" fmla="*/ 13972 w 1684"/>
                  <a:gd name="T29" fmla="*/ 3433 h 880"/>
                  <a:gd name="T30" fmla="*/ 14384 w 1684"/>
                  <a:gd name="T31" fmla="*/ 2742 h 880"/>
                  <a:gd name="T32" fmla="*/ 15339 w 1684"/>
                  <a:gd name="T33" fmla="*/ 2271 h 880"/>
                  <a:gd name="T34" fmla="*/ 14221 w 1684"/>
                  <a:gd name="T35" fmla="*/ 2330 h 880"/>
                  <a:gd name="T36" fmla="*/ 13354 w 1684"/>
                  <a:gd name="T37" fmla="*/ 2779 h 880"/>
                  <a:gd name="T38" fmla="*/ 13059 w 1684"/>
                  <a:gd name="T39" fmla="*/ 3341 h 880"/>
                  <a:gd name="T40" fmla="*/ 1228 w 1684"/>
                  <a:gd name="T41" fmla="*/ 1308 h 880"/>
                  <a:gd name="T42" fmla="*/ 915 w 1684"/>
                  <a:gd name="T43" fmla="*/ 907 h 880"/>
                  <a:gd name="T44" fmla="*/ 1180 w 1684"/>
                  <a:gd name="T45" fmla="*/ 403 h 880"/>
                  <a:gd name="T46" fmla="*/ 2484 w 1684"/>
                  <a:gd name="T47" fmla="*/ 0 h 880"/>
                  <a:gd name="T48" fmla="*/ 1787 w 1684"/>
                  <a:gd name="T49" fmla="*/ 0 h 880"/>
                  <a:gd name="T50" fmla="*/ 1787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latin typeface="Arial" charset="0"/>
                </a:endParaRPr>
              </a:p>
            </p:txBody>
          </p:sp>
          <p:sp>
            <p:nvSpPr>
              <p:cNvPr id="12" name="Freeform 15"/>
              <p:cNvSpPr>
                <a:spLocks/>
              </p:cNvSpPr>
              <p:nvPr userDrawn="1"/>
            </p:nvSpPr>
            <p:spPr bwMode="auto">
              <a:xfrm>
                <a:off x="324" y="158"/>
                <a:ext cx="1686" cy="614"/>
              </a:xfrm>
              <a:custGeom>
                <a:avLst/>
                <a:gdLst>
                  <a:gd name="T0" fmla="*/ 1148 w 1190"/>
                  <a:gd name="T1" fmla="*/ 0 h 500"/>
                  <a:gd name="T2" fmla="*/ 13640 w 1190"/>
                  <a:gd name="T3" fmla="*/ 2063 h 500"/>
                  <a:gd name="T4" fmla="*/ 12325 w 1190"/>
                  <a:gd name="T5" fmla="*/ 2105 h 500"/>
                  <a:gd name="T6" fmla="*/ 0 w 1190"/>
                  <a:gd name="T7" fmla="*/ 113 h 500"/>
                  <a:gd name="T8" fmla="*/ 1148 w 1190"/>
                  <a:gd name="T9" fmla="*/ 0 h 500"/>
                  <a:gd name="T10" fmla="*/ 1148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latin typeface="Arial" charset="0"/>
                </a:endParaRPr>
              </a:p>
            </p:txBody>
          </p:sp>
          <p:sp>
            <p:nvSpPr>
              <p:cNvPr id="13" name="Freeform 16"/>
              <p:cNvSpPr>
                <a:spLocks/>
              </p:cNvSpPr>
              <p:nvPr userDrawn="1"/>
            </p:nvSpPr>
            <p:spPr bwMode="auto">
              <a:xfrm>
                <a:off x="409" y="251"/>
                <a:ext cx="227" cy="410"/>
              </a:xfrm>
              <a:custGeom>
                <a:avLst/>
                <a:gdLst>
                  <a:gd name="T0" fmla="*/ 1345 w 160"/>
                  <a:gd name="T1" fmla="*/ 0 h 335"/>
                  <a:gd name="T2" fmla="*/ 220 w 160"/>
                  <a:gd name="T3" fmla="*/ 439 h 335"/>
                  <a:gd name="T4" fmla="*/ 0 w 160"/>
                  <a:gd name="T5" fmla="*/ 944 h 335"/>
                  <a:gd name="T6" fmla="*/ 386 w 160"/>
                  <a:gd name="T7" fmla="*/ 1291 h 335"/>
                  <a:gd name="T8" fmla="*/ 1085 w 160"/>
                  <a:gd name="T9" fmla="*/ 1377 h 335"/>
                  <a:gd name="T10" fmla="*/ 880 w 160"/>
                  <a:gd name="T11" fmla="*/ 630 h 335"/>
                  <a:gd name="T12" fmla="*/ 1850 w 160"/>
                  <a:gd name="T13" fmla="*/ 72 h 335"/>
                  <a:gd name="T14" fmla="*/ 1345 w 160"/>
                  <a:gd name="T15" fmla="*/ 0 h 335"/>
                  <a:gd name="T16" fmla="*/ 1345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latin typeface="Arial" charset="0"/>
                </a:endParaRPr>
              </a:p>
            </p:txBody>
          </p:sp>
          <p:sp>
            <p:nvSpPr>
              <p:cNvPr id="14" name="Freeform 17"/>
              <p:cNvSpPr>
                <a:spLocks/>
              </p:cNvSpPr>
              <p:nvPr userDrawn="1"/>
            </p:nvSpPr>
            <p:spPr bwMode="auto">
              <a:xfrm>
                <a:off x="846" y="536"/>
                <a:ext cx="691" cy="364"/>
              </a:xfrm>
              <a:custGeom>
                <a:avLst/>
                <a:gdLst>
                  <a:gd name="T0" fmla="*/ 161 w 489"/>
                  <a:gd name="T1" fmla="*/ 146 h 296"/>
                  <a:gd name="T2" fmla="*/ 1797 w 489"/>
                  <a:gd name="T3" fmla="*/ 282 h 296"/>
                  <a:gd name="T4" fmla="*/ 3646 w 489"/>
                  <a:gd name="T5" fmla="*/ 584 h 296"/>
                  <a:gd name="T6" fmla="*/ 4951 w 489"/>
                  <a:gd name="T7" fmla="*/ 1035 h 296"/>
                  <a:gd name="T8" fmla="*/ 3668 w 489"/>
                  <a:gd name="T9" fmla="*/ 979 h 296"/>
                  <a:gd name="T10" fmla="*/ 1560 w 489"/>
                  <a:gd name="T11" fmla="*/ 621 h 296"/>
                  <a:gd name="T12" fmla="*/ 561 w 489"/>
                  <a:gd name="T13" fmla="*/ 341 h 296"/>
                  <a:gd name="T14" fmla="*/ 1200 w 489"/>
                  <a:gd name="T15" fmla="*/ 694 h 296"/>
                  <a:gd name="T16" fmla="*/ 3059 w 489"/>
                  <a:gd name="T17" fmla="*/ 1147 h 296"/>
                  <a:gd name="T18" fmla="*/ 5240 w 489"/>
                  <a:gd name="T19" fmla="*/ 1262 h 296"/>
                  <a:gd name="T20" fmla="*/ 5500 w 489"/>
                  <a:gd name="T21" fmla="*/ 953 h 296"/>
                  <a:gd name="T22" fmla="*/ 4433 w 489"/>
                  <a:gd name="T23" fmla="*/ 512 h 296"/>
                  <a:gd name="T24" fmla="*/ 1910 w 489"/>
                  <a:gd name="T25" fmla="*/ 73 h 296"/>
                  <a:gd name="T26" fmla="*/ 0 w 489"/>
                  <a:gd name="T27" fmla="*/ 0 h 296"/>
                  <a:gd name="T28" fmla="*/ 161 w 489"/>
                  <a:gd name="T29" fmla="*/ 146 h 296"/>
                  <a:gd name="T30" fmla="*/ 161 w 489"/>
                  <a:gd name="T31" fmla="*/ 146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latin typeface="Arial" charset="0"/>
                </a:endParaRPr>
              </a:p>
            </p:txBody>
          </p:sp>
        </p:grpSp>
      </p:grpSp>
      <p:grpSp>
        <p:nvGrpSpPr>
          <p:cNvPr id="15" name="Group 18"/>
          <p:cNvGrpSpPr>
            <a:grpSpLocks/>
          </p:cNvGrpSpPr>
          <p:nvPr/>
        </p:nvGrpSpPr>
        <p:grpSpPr bwMode="auto">
          <a:xfrm>
            <a:off x="10553700" y="4368813"/>
            <a:ext cx="990600" cy="1058863"/>
            <a:chOff x="4986" y="2752"/>
            <a:chExt cx="468" cy="667"/>
          </a:xfrm>
        </p:grpSpPr>
        <p:sp>
          <p:nvSpPr>
            <p:cNvPr id="16" name="Freeform 19"/>
            <p:cNvSpPr>
              <a:spLocks/>
            </p:cNvSpPr>
            <p:nvPr userDrawn="1"/>
          </p:nvSpPr>
          <p:spPr bwMode="auto">
            <a:xfrm rot="7320404">
              <a:off x="4909" y="2936"/>
              <a:ext cx="629" cy="293"/>
            </a:xfrm>
            <a:custGeom>
              <a:avLst/>
              <a:gdLst>
                <a:gd name="T0" fmla="*/ 155 w 794"/>
                <a:gd name="T1" fmla="*/ 35 h 414"/>
                <a:gd name="T2" fmla="*/ 139 w 794"/>
                <a:gd name="T3" fmla="*/ 28 h 414"/>
                <a:gd name="T4" fmla="*/ 109 w 794"/>
                <a:gd name="T5" fmla="*/ 18 h 414"/>
                <a:gd name="T6" fmla="*/ 13 w 794"/>
                <a:gd name="T7" fmla="*/ 0 h 414"/>
                <a:gd name="T8" fmla="*/ 5 w 794"/>
                <a:gd name="T9" fmla="*/ 2 h 414"/>
                <a:gd name="T10" fmla="*/ 0 w 794"/>
                <a:gd name="T11" fmla="*/ 8 h 414"/>
                <a:gd name="T12" fmla="*/ 5 w 794"/>
                <a:gd name="T13" fmla="*/ 14 h 414"/>
                <a:gd name="T14" fmla="*/ 112 w 794"/>
                <a:gd name="T15" fmla="*/ 37 h 414"/>
                <a:gd name="T16" fmla="*/ 135 w 794"/>
                <a:gd name="T17" fmla="*/ 35 h 414"/>
                <a:gd name="T18" fmla="*/ 154 w 794"/>
                <a:gd name="T19" fmla="*/ 37 h 414"/>
                <a:gd name="T20" fmla="*/ 155 w 794"/>
                <a:gd name="T21" fmla="*/ 35 h 414"/>
                <a:gd name="T22" fmla="*/ 155 w 794"/>
                <a:gd name="T23" fmla="*/ 35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latin typeface="Arial" charset="0"/>
              </a:endParaRPr>
            </a:p>
          </p:txBody>
        </p:sp>
        <p:sp>
          <p:nvSpPr>
            <p:cNvPr id="17" name="Freeform 20"/>
            <p:cNvSpPr>
              <a:spLocks/>
            </p:cNvSpPr>
            <p:nvPr userDrawn="1"/>
          </p:nvSpPr>
          <p:spPr bwMode="auto">
            <a:xfrm rot="7320404">
              <a:off x="4893" y="2923"/>
              <a:ext cx="627" cy="290"/>
            </a:xfrm>
            <a:custGeom>
              <a:avLst/>
              <a:gdLst>
                <a:gd name="T0" fmla="*/ 0 w 1586"/>
                <a:gd name="T1" fmla="*/ 0 h 821"/>
                <a:gd name="T2" fmla="*/ 2 w 1586"/>
                <a:gd name="T3" fmla="*/ 0 h 821"/>
                <a:gd name="T4" fmla="*/ 2 w 1586"/>
                <a:gd name="T5" fmla="*/ 0 h 821"/>
                <a:gd name="T6" fmla="*/ 2 w 1586"/>
                <a:gd name="T7" fmla="*/ 0 h 821"/>
                <a:gd name="T8" fmla="*/ 2 w 1586"/>
                <a:gd name="T9" fmla="*/ 1 h 821"/>
                <a:gd name="T10" fmla="*/ 2 w 1586"/>
                <a:gd name="T11" fmla="*/ 0 h 821"/>
                <a:gd name="T12" fmla="*/ 2 w 1586"/>
                <a:gd name="T13" fmla="*/ 1 h 821"/>
                <a:gd name="T14" fmla="*/ 0 w 1586"/>
                <a:gd name="T15" fmla="*/ 0 h 821"/>
                <a:gd name="T16" fmla="*/ 0 w 1586"/>
                <a:gd name="T17" fmla="*/ 0 h 821"/>
                <a:gd name="T18" fmla="*/ 0 w 1586"/>
                <a:gd name="T19" fmla="*/ 0 h 821"/>
                <a:gd name="T20" fmla="*/ 0 w 1586"/>
                <a:gd name="T21" fmla="*/ 0 h 821"/>
                <a:gd name="T22" fmla="*/ 0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latin typeface="Arial" charset="0"/>
              </a:endParaRPr>
            </a:p>
          </p:txBody>
        </p:sp>
        <p:sp>
          <p:nvSpPr>
            <p:cNvPr id="18" name="Freeform 21"/>
            <p:cNvSpPr>
              <a:spLocks/>
            </p:cNvSpPr>
            <p:nvPr userDrawn="1"/>
          </p:nvSpPr>
          <p:spPr bwMode="auto">
            <a:xfrm rot="7320404">
              <a:off x="5000" y="2912"/>
              <a:ext cx="416" cy="265"/>
            </a:xfrm>
            <a:custGeom>
              <a:avLst/>
              <a:gdLst>
                <a:gd name="T0" fmla="*/ 0 w 1049"/>
                <a:gd name="T1" fmla="*/ 0 h 747"/>
                <a:gd name="T2" fmla="*/ 2 w 1049"/>
                <a:gd name="T3" fmla="*/ 0 h 747"/>
                <a:gd name="T4" fmla="*/ 2 w 1049"/>
                <a:gd name="T5" fmla="*/ 0 h 747"/>
                <a:gd name="T6" fmla="*/ 2 w 1049"/>
                <a:gd name="T7" fmla="*/ 0 h 747"/>
                <a:gd name="T8" fmla="*/ 0 w 1049"/>
                <a:gd name="T9" fmla="*/ 0 h 747"/>
                <a:gd name="T10" fmla="*/ 0 w 1049"/>
                <a:gd name="T11" fmla="*/ 0 h 747"/>
                <a:gd name="T12" fmla="*/ 0 w 1049"/>
                <a:gd name="T13" fmla="*/ 0 h 747"/>
                <a:gd name="T14" fmla="*/ 0 w 1049"/>
                <a:gd name="T15" fmla="*/ 0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latin typeface="Arial" charset="0"/>
              </a:endParaRPr>
            </a:p>
          </p:txBody>
        </p:sp>
        <p:grpSp>
          <p:nvGrpSpPr>
            <p:cNvPr id="19" name="Group 22"/>
            <p:cNvGrpSpPr>
              <a:grpSpLocks/>
            </p:cNvGrpSpPr>
            <p:nvPr userDrawn="1"/>
          </p:nvGrpSpPr>
          <p:grpSpPr bwMode="auto">
            <a:xfrm>
              <a:off x="4986" y="2752"/>
              <a:ext cx="468" cy="667"/>
              <a:chOff x="4986" y="2752"/>
              <a:chExt cx="468" cy="667"/>
            </a:xfrm>
          </p:grpSpPr>
          <p:sp>
            <p:nvSpPr>
              <p:cNvPr id="20" name="Freeform 23"/>
              <p:cNvSpPr>
                <a:spLocks/>
              </p:cNvSpPr>
              <p:nvPr userDrawn="1"/>
            </p:nvSpPr>
            <p:spPr bwMode="auto">
              <a:xfrm rot="7320404">
                <a:off x="4987" y="3190"/>
                <a:ext cx="59" cy="61"/>
              </a:xfrm>
              <a:custGeom>
                <a:avLst/>
                <a:gdLst>
                  <a:gd name="T0" fmla="*/ 0 w 150"/>
                  <a:gd name="T1" fmla="*/ 0 h 173"/>
                  <a:gd name="T2" fmla="*/ 0 w 150"/>
                  <a:gd name="T3" fmla="*/ 0 h 173"/>
                  <a:gd name="T4" fmla="*/ 0 w 150"/>
                  <a:gd name="T5" fmla="*/ 0 h 173"/>
                  <a:gd name="T6" fmla="*/ 0 w 150"/>
                  <a:gd name="T7" fmla="*/ 0 h 173"/>
                  <a:gd name="T8" fmla="*/ 0 w 150"/>
                  <a:gd name="T9" fmla="*/ 0 h 173"/>
                  <a:gd name="T10" fmla="*/ 0 w 150"/>
                  <a:gd name="T11" fmla="*/ 0 h 173"/>
                  <a:gd name="T12" fmla="*/ 0 w 150"/>
                  <a:gd name="T13" fmla="*/ 0 h 173"/>
                  <a:gd name="T14" fmla="*/ 0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latin typeface="Arial" charset="0"/>
                </a:endParaRPr>
              </a:p>
            </p:txBody>
          </p:sp>
          <p:sp>
            <p:nvSpPr>
              <p:cNvPr id="21" name="Freeform 24"/>
              <p:cNvSpPr>
                <a:spLocks/>
              </p:cNvSpPr>
              <p:nvPr userDrawn="1"/>
            </p:nvSpPr>
            <p:spPr bwMode="auto">
              <a:xfrm rot="7320404">
                <a:off x="4887" y="2930"/>
                <a:ext cx="667" cy="311"/>
              </a:xfrm>
              <a:custGeom>
                <a:avLst/>
                <a:gdLst>
                  <a:gd name="T0" fmla="*/ 0 w 1684"/>
                  <a:gd name="T1" fmla="*/ 0 h 880"/>
                  <a:gd name="T2" fmla="*/ 0 w 1684"/>
                  <a:gd name="T3" fmla="*/ 0 h 880"/>
                  <a:gd name="T4" fmla="*/ 0 w 1684"/>
                  <a:gd name="T5" fmla="*/ 0 h 880"/>
                  <a:gd name="T6" fmla="*/ 0 w 1684"/>
                  <a:gd name="T7" fmla="*/ 0 h 880"/>
                  <a:gd name="T8" fmla="*/ 2 w 1684"/>
                  <a:gd name="T9" fmla="*/ 1 h 880"/>
                  <a:gd name="T10" fmla="*/ 2 w 1684"/>
                  <a:gd name="T11" fmla="*/ 1 h 880"/>
                  <a:gd name="T12" fmla="*/ 2 w 1684"/>
                  <a:gd name="T13" fmla="*/ 1 h 880"/>
                  <a:gd name="T14" fmla="*/ 3 w 1684"/>
                  <a:gd name="T15" fmla="*/ 1 h 880"/>
                  <a:gd name="T16" fmla="*/ 2 w 1684"/>
                  <a:gd name="T17" fmla="*/ 0 h 880"/>
                  <a:gd name="T18" fmla="*/ 2 w 1684"/>
                  <a:gd name="T19" fmla="*/ 0 h 880"/>
                  <a:gd name="T20" fmla="*/ 2 w 1684"/>
                  <a:gd name="T21" fmla="*/ 0 h 880"/>
                  <a:gd name="T22" fmla="*/ 2 w 1684"/>
                  <a:gd name="T23" fmla="*/ 0 h 880"/>
                  <a:gd name="T24" fmla="*/ 2 w 1684"/>
                  <a:gd name="T25" fmla="*/ 1 h 880"/>
                  <a:gd name="T26" fmla="*/ 2 w 1684"/>
                  <a:gd name="T27" fmla="*/ 0 h 880"/>
                  <a:gd name="T28" fmla="*/ 2 w 1684"/>
                  <a:gd name="T29" fmla="*/ 1 h 880"/>
                  <a:gd name="T30" fmla="*/ 2 w 1684"/>
                  <a:gd name="T31" fmla="*/ 0 h 880"/>
                  <a:gd name="T32" fmla="*/ 2 w 1684"/>
                  <a:gd name="T33" fmla="*/ 0 h 880"/>
                  <a:gd name="T34" fmla="*/ 2 w 1684"/>
                  <a:gd name="T35" fmla="*/ 0 h 880"/>
                  <a:gd name="T36" fmla="*/ 2 w 1684"/>
                  <a:gd name="T37" fmla="*/ 0 h 880"/>
                  <a:gd name="T38" fmla="*/ 2 w 1684"/>
                  <a:gd name="T39" fmla="*/ 0 h 880"/>
                  <a:gd name="T40" fmla="*/ 0 w 1684"/>
                  <a:gd name="T41" fmla="*/ 0 h 880"/>
                  <a:gd name="T42" fmla="*/ 0 w 1684"/>
                  <a:gd name="T43" fmla="*/ 0 h 880"/>
                  <a:gd name="T44" fmla="*/ 0 w 1684"/>
                  <a:gd name="T45" fmla="*/ 0 h 880"/>
                  <a:gd name="T46" fmla="*/ 0 w 1684"/>
                  <a:gd name="T47" fmla="*/ 0 h 880"/>
                  <a:gd name="T48" fmla="*/ 0 w 1684"/>
                  <a:gd name="T49" fmla="*/ 0 h 880"/>
                  <a:gd name="T50" fmla="*/ 0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latin typeface="Arial" charset="0"/>
                </a:endParaRPr>
              </a:p>
            </p:txBody>
          </p:sp>
          <p:sp>
            <p:nvSpPr>
              <p:cNvPr id="22" name="Freeform 25"/>
              <p:cNvSpPr>
                <a:spLocks/>
              </p:cNvSpPr>
              <p:nvPr userDrawn="1"/>
            </p:nvSpPr>
            <p:spPr bwMode="auto">
              <a:xfrm rot="7320404">
                <a:off x="5062" y="2997"/>
                <a:ext cx="472" cy="176"/>
              </a:xfrm>
              <a:custGeom>
                <a:avLst/>
                <a:gdLst>
                  <a:gd name="T0" fmla="*/ 0 w 1190"/>
                  <a:gd name="T1" fmla="*/ 0 h 500"/>
                  <a:gd name="T2" fmla="*/ 2 w 1190"/>
                  <a:gd name="T3" fmla="*/ 0 h 500"/>
                  <a:gd name="T4" fmla="*/ 2 w 1190"/>
                  <a:gd name="T5" fmla="*/ 0 h 500"/>
                  <a:gd name="T6" fmla="*/ 0 w 1190"/>
                  <a:gd name="T7" fmla="*/ 0 h 500"/>
                  <a:gd name="T8" fmla="*/ 0 w 1190"/>
                  <a:gd name="T9" fmla="*/ 0 h 500"/>
                  <a:gd name="T10" fmla="*/ 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latin typeface="Arial" charset="0"/>
                </a:endParaRPr>
              </a:p>
            </p:txBody>
          </p:sp>
          <p:sp>
            <p:nvSpPr>
              <p:cNvPr id="23" name="Freeform 26"/>
              <p:cNvSpPr>
                <a:spLocks/>
              </p:cNvSpPr>
              <p:nvPr userDrawn="1"/>
            </p:nvSpPr>
            <p:spPr bwMode="auto">
              <a:xfrm rot="7320404">
                <a:off x="5363" y="2874"/>
                <a:ext cx="63" cy="118"/>
              </a:xfrm>
              <a:custGeom>
                <a:avLst/>
                <a:gdLst>
                  <a:gd name="T0" fmla="*/ 0 w 160"/>
                  <a:gd name="T1" fmla="*/ 0 h 335"/>
                  <a:gd name="T2" fmla="*/ 0 w 160"/>
                  <a:gd name="T3" fmla="*/ 0 h 335"/>
                  <a:gd name="T4" fmla="*/ 0 w 160"/>
                  <a:gd name="T5" fmla="*/ 0 h 335"/>
                  <a:gd name="T6" fmla="*/ 0 w 160"/>
                  <a:gd name="T7" fmla="*/ 0 h 335"/>
                  <a:gd name="T8" fmla="*/ 0 w 160"/>
                  <a:gd name="T9" fmla="*/ 0 h 335"/>
                  <a:gd name="T10" fmla="*/ 0 w 160"/>
                  <a:gd name="T11" fmla="*/ 0 h 335"/>
                  <a:gd name="T12" fmla="*/ 0 w 160"/>
                  <a:gd name="T13" fmla="*/ 0 h 335"/>
                  <a:gd name="T14" fmla="*/ 0 w 160"/>
                  <a:gd name="T15" fmla="*/ 0 h 335"/>
                  <a:gd name="T16" fmla="*/ 0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latin typeface="Arial" charset="0"/>
                </a:endParaRPr>
              </a:p>
            </p:txBody>
          </p:sp>
          <p:sp>
            <p:nvSpPr>
              <p:cNvPr id="24" name="Freeform 27"/>
              <p:cNvSpPr>
                <a:spLocks/>
              </p:cNvSpPr>
              <p:nvPr userDrawn="1"/>
            </p:nvSpPr>
            <p:spPr bwMode="auto">
              <a:xfrm rot="7320404">
                <a:off x="5136" y="3000"/>
                <a:ext cx="193" cy="104"/>
              </a:xfrm>
              <a:custGeom>
                <a:avLst/>
                <a:gdLst>
                  <a:gd name="T0" fmla="*/ 0 w 489"/>
                  <a:gd name="T1" fmla="*/ 0 h 296"/>
                  <a:gd name="T2" fmla="*/ 0 w 489"/>
                  <a:gd name="T3" fmla="*/ 0 h 296"/>
                  <a:gd name="T4" fmla="*/ 0 w 489"/>
                  <a:gd name="T5" fmla="*/ 0 h 296"/>
                  <a:gd name="T6" fmla="*/ 1 w 489"/>
                  <a:gd name="T7" fmla="*/ 0 h 296"/>
                  <a:gd name="T8" fmla="*/ 0 w 489"/>
                  <a:gd name="T9" fmla="*/ 0 h 296"/>
                  <a:gd name="T10" fmla="*/ 0 w 489"/>
                  <a:gd name="T11" fmla="*/ 0 h 296"/>
                  <a:gd name="T12" fmla="*/ 0 w 489"/>
                  <a:gd name="T13" fmla="*/ 0 h 296"/>
                  <a:gd name="T14" fmla="*/ 0 w 489"/>
                  <a:gd name="T15" fmla="*/ 0 h 296"/>
                  <a:gd name="T16" fmla="*/ 0 w 489"/>
                  <a:gd name="T17" fmla="*/ 0 h 296"/>
                  <a:gd name="T18" fmla="*/ 1 w 489"/>
                  <a:gd name="T19" fmla="*/ 0 h 296"/>
                  <a:gd name="T20" fmla="*/ 1 w 489"/>
                  <a:gd name="T21" fmla="*/ 0 h 296"/>
                  <a:gd name="T22" fmla="*/ 1 w 489"/>
                  <a:gd name="T23" fmla="*/ 0 h 296"/>
                  <a:gd name="T24" fmla="*/ 0 w 489"/>
                  <a:gd name="T25" fmla="*/ 0 h 296"/>
                  <a:gd name="T26" fmla="*/ 0 w 489"/>
                  <a:gd name="T27" fmla="*/ 0 h 296"/>
                  <a:gd name="T28" fmla="*/ 0 w 489"/>
                  <a:gd name="T29" fmla="*/ 0 h 296"/>
                  <a:gd name="T30" fmla="*/ 0 w 489"/>
                  <a:gd name="T31" fmla="*/ 0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latin typeface="Arial" charset="0"/>
                </a:endParaRPr>
              </a:p>
            </p:txBody>
          </p:sp>
        </p:grpSp>
      </p:grpSp>
      <p:sp>
        <p:nvSpPr>
          <p:cNvPr id="25" name="Freeform 28"/>
          <p:cNvSpPr>
            <a:spLocks/>
          </p:cNvSpPr>
          <p:nvPr/>
        </p:nvSpPr>
        <p:spPr bwMode="auto">
          <a:xfrm>
            <a:off x="1202269" y="5054613"/>
            <a:ext cx="9076267" cy="728663"/>
          </a:xfrm>
          <a:custGeom>
            <a:avLst/>
            <a:gdLst>
              <a:gd name="T0" fmla="*/ 0 w 4288"/>
              <a:gd name="T1" fmla="*/ 0 h 459"/>
              <a:gd name="T2" fmla="*/ 2147483647 w 4288"/>
              <a:gd name="T3" fmla="*/ 2147483647 h 459"/>
              <a:gd name="T4" fmla="*/ 2147483647 w 4288"/>
              <a:gd name="T5" fmla="*/ 2147483647 h 459"/>
              <a:gd name="T6" fmla="*/ 2147483647 w 4288"/>
              <a:gd name="T7" fmla="*/ 2147483647 h 459"/>
              <a:gd name="T8" fmla="*/ 2147483647 w 4288"/>
              <a:gd name="T9" fmla="*/ 2147483647 h 459"/>
              <a:gd name="T10" fmla="*/ 2147483647 w 4288"/>
              <a:gd name="T11" fmla="*/ 2147483647 h 459"/>
              <a:gd name="T12" fmla="*/ 2147483647 w 4288"/>
              <a:gd name="T13" fmla="*/ 2147483647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mtClean="0">
              <a:solidFill>
                <a:srgbClr val="000000"/>
              </a:solidFill>
              <a:latin typeface="Arial" charset="0"/>
            </a:endParaRPr>
          </a:p>
        </p:txBody>
      </p:sp>
      <p:sp>
        <p:nvSpPr>
          <p:cNvPr id="26" name="Freeform 29"/>
          <p:cNvSpPr>
            <a:spLocks/>
          </p:cNvSpPr>
          <p:nvPr/>
        </p:nvSpPr>
        <p:spPr bwMode="auto">
          <a:xfrm>
            <a:off x="5435600" y="1930400"/>
            <a:ext cx="1185333" cy="381000"/>
          </a:xfrm>
          <a:custGeom>
            <a:avLst/>
            <a:gdLst>
              <a:gd name="T0" fmla="*/ 0 w 560"/>
              <a:gd name="T1" fmla="*/ 2147483647 h 240"/>
              <a:gd name="T2" fmla="*/ 2147483647 w 560"/>
              <a:gd name="T3" fmla="*/ 2147483647 h 240"/>
              <a:gd name="T4" fmla="*/ 2147483647 w 560"/>
              <a:gd name="T5" fmla="*/ 2147483647 h 240"/>
              <a:gd name="T6" fmla="*/ 2147483647 w 560"/>
              <a:gd name="T7" fmla="*/ 2147483647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mtClean="0">
              <a:solidFill>
                <a:srgbClr val="000000"/>
              </a:solidFill>
              <a:latin typeface="Arial" charset="0"/>
            </a:endParaRPr>
          </a:p>
        </p:txBody>
      </p:sp>
      <p:sp>
        <p:nvSpPr>
          <p:cNvPr id="297987" name="Rectangle 3"/>
          <p:cNvSpPr>
            <a:spLocks noGrp="1" noChangeArrowheads="1"/>
          </p:cNvSpPr>
          <p:nvPr>
            <p:ph type="ctrTitle"/>
          </p:nvPr>
        </p:nvSpPr>
        <p:spPr>
          <a:xfrm>
            <a:off x="1828800" y="1511300"/>
            <a:ext cx="8534400" cy="2273300"/>
          </a:xfrm>
          <a:effectLst>
            <a:outerShdw dist="45791" dir="2021404" algn="ctr" rotWithShape="0">
              <a:schemeClr val="bg2"/>
            </a:outerShdw>
          </a:effectLst>
          <a:extLst>
            <a:ext uri="{909E8E84-426E-40DD-AFC4-6F175D3DCCD1}">
              <a14:hiddenFill xmlns:a14="http://schemas.microsoft.com/office/drawing/2010/main">
                <a:solidFill>
                  <a:srgbClr val="FF3300"/>
                </a:solidFill>
              </a14:hiddenFill>
            </a:ext>
          </a:extLst>
        </p:spPr>
        <p:txBody>
          <a:bodyPr/>
          <a:lstStyle>
            <a:lvl1pPr>
              <a:defRPr>
                <a:solidFill>
                  <a:schemeClr val="tx2"/>
                </a:solidFill>
                <a:effectLst>
                  <a:outerShdw blurRad="38100" dist="38100" dir="2700000" algn="tl">
                    <a:srgbClr val="C0C0C0"/>
                  </a:outerShdw>
                </a:effectLst>
              </a:defRPr>
            </a:lvl1pPr>
          </a:lstStyle>
          <a:p>
            <a:pPr lvl="0"/>
            <a:r>
              <a:rPr lang="en-US" noProof="0" smtClean="0"/>
              <a:t>Click to edit Master title style</a:t>
            </a:r>
          </a:p>
        </p:txBody>
      </p:sp>
      <p:sp>
        <p:nvSpPr>
          <p:cNvPr id="297988" name="Rectangle 4"/>
          <p:cNvSpPr>
            <a:spLocks noGrp="1" noChangeArrowheads="1"/>
          </p:cNvSpPr>
          <p:nvPr>
            <p:ph type="subTitle" idx="1"/>
          </p:nvPr>
        </p:nvSpPr>
        <p:spPr>
          <a:xfrm>
            <a:off x="2065868" y="4051300"/>
            <a:ext cx="8043333" cy="1003300"/>
          </a:xfrm>
        </p:spPr>
        <p:txBody>
          <a:bodyPr/>
          <a:lstStyle>
            <a:lvl1pPr marL="0" indent="0" algn="ctr">
              <a:buFontTx/>
              <a:buNone/>
              <a:defRPr sz="2800">
                <a:effectLst>
                  <a:outerShdw blurRad="38100" dist="38100" dir="2700000" algn="tl">
                    <a:srgbClr val="C0C0C0"/>
                  </a:outerShdw>
                </a:effectLst>
              </a:defRPr>
            </a:lvl1pPr>
          </a:lstStyle>
          <a:p>
            <a:pPr lvl="0"/>
            <a:r>
              <a:rPr lang="en-US" noProof="0" smtClean="0"/>
              <a:t>Click to edit Master subtitle style</a:t>
            </a:r>
          </a:p>
        </p:txBody>
      </p:sp>
      <p:sp>
        <p:nvSpPr>
          <p:cNvPr id="27" name="Rectangle 5"/>
          <p:cNvSpPr>
            <a:spLocks noGrp="1" noChangeArrowheads="1"/>
          </p:cNvSpPr>
          <p:nvPr>
            <p:ph type="dt" sz="half" idx="10"/>
          </p:nvPr>
        </p:nvSpPr>
        <p:spPr>
          <a:xfrm>
            <a:off x="914400" y="6248400"/>
            <a:ext cx="2540000" cy="457200"/>
          </a:xfrm>
        </p:spPr>
        <p:txBody>
          <a:bodyPr/>
          <a:lstStyle>
            <a:lvl1pPr>
              <a:defRPr/>
            </a:lvl1pPr>
          </a:lstStyle>
          <a:p>
            <a:pPr>
              <a:defRPr/>
            </a:pPr>
            <a:endParaRPr lang="en-US">
              <a:solidFill>
                <a:srgbClr val="000000"/>
              </a:solidFill>
            </a:endParaRPr>
          </a:p>
        </p:txBody>
      </p:sp>
      <p:sp>
        <p:nvSpPr>
          <p:cNvPr id="28" name="Rectangle 6"/>
          <p:cNvSpPr>
            <a:spLocks noGrp="1" noChangeArrowheads="1"/>
          </p:cNvSpPr>
          <p:nvPr>
            <p:ph type="ftr" sz="quarter" idx="11"/>
          </p:nvPr>
        </p:nvSpPr>
        <p:spPr>
          <a:xfrm>
            <a:off x="4165600" y="6248400"/>
            <a:ext cx="3860800" cy="457200"/>
          </a:xfrm>
        </p:spPr>
        <p:txBody>
          <a:bodyPr/>
          <a:lstStyle>
            <a:lvl1pPr>
              <a:defRPr/>
            </a:lvl1pPr>
          </a:lstStyle>
          <a:p>
            <a:pPr>
              <a:defRPr/>
            </a:pPr>
            <a:endParaRPr lang="en-US">
              <a:solidFill>
                <a:srgbClr val="000000"/>
              </a:solidFill>
            </a:endParaRPr>
          </a:p>
        </p:txBody>
      </p:sp>
      <p:sp>
        <p:nvSpPr>
          <p:cNvPr id="29" name="Rectangle 7"/>
          <p:cNvSpPr>
            <a:spLocks noGrp="1" noChangeArrowheads="1"/>
          </p:cNvSpPr>
          <p:nvPr>
            <p:ph type="sldNum" sz="quarter" idx="12"/>
          </p:nvPr>
        </p:nvSpPr>
        <p:spPr>
          <a:xfrm>
            <a:off x="8737600" y="6248400"/>
            <a:ext cx="2540000" cy="457200"/>
          </a:xfrm>
        </p:spPr>
        <p:txBody>
          <a:bodyPr/>
          <a:lstStyle>
            <a:lvl1pPr>
              <a:defRPr/>
            </a:lvl1pPr>
          </a:lstStyle>
          <a:p>
            <a:pPr>
              <a:defRPr/>
            </a:pPr>
            <a:fld id="{7E1248F3-4F47-426A-9E71-4FECB4F5294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38345882"/>
      </p:ext>
    </p:extLst>
  </p:cSld>
  <p:clrMapOvr>
    <a:masterClrMapping/>
  </p:clrMapOvr>
  <p:transition>
    <p:cover dir="d"/>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3901E859-DAEF-4C4B-A4A3-E68863C6AC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4115599"/>
      </p:ext>
    </p:extLst>
  </p:cSld>
  <p:clrMapOvr>
    <a:masterClrMapping/>
  </p:clrMapOvr>
  <p:transition>
    <p:cover dir="d"/>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2EFEC670-9299-4B5A-93DF-0E5E5F7D298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55227152"/>
      </p:ext>
    </p:extLst>
  </p:cSld>
  <p:clrMapOvr>
    <a:masterClrMapping/>
  </p:clrMapOvr>
  <p:transition>
    <p:cover dir="d"/>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828800"/>
            <a:ext cx="50292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46800" y="1828800"/>
            <a:ext cx="50292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0E9B13D3-E8D7-4ED9-B368-505E8D2026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6234816"/>
      </p:ext>
    </p:extLst>
  </p:cSld>
  <p:clrMapOvr>
    <a:masterClrMapping/>
  </p:clrMapOvr>
  <p:transition>
    <p:cover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showMasterPhAnim="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066800"/>
            <a:ext cx="55372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45200" y="1066800"/>
            <a:ext cx="55372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6" name="Slide Number Placeholder 5"/>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D53BAC76-BB8A-43C8-96A8-70E50808FE53}" type="slidenum">
              <a:rPr lang="en-US"/>
              <a:pPr>
                <a:defRPr/>
              </a:pPr>
              <a:t>‹#›</a:t>
            </a:fld>
            <a:endParaRPr lang="en-US"/>
          </a:p>
        </p:txBody>
      </p:sp>
      <p:sp>
        <p:nvSpPr>
          <p:cNvPr id="7" name="Date Placeholder 6"/>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749477458"/>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pPr>
              <a:defRPr/>
            </a:pPr>
            <a:fld id="{EC5F3B41-6507-4110-96F3-081B5C6DAE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893948"/>
      </p:ext>
    </p:extLst>
  </p:cSld>
  <p:clrMapOvr>
    <a:masterClrMapping/>
  </p:clrMapOvr>
  <p:transition>
    <p:cover dir="d"/>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pPr>
              <a:defRPr/>
            </a:pPr>
            <a:fld id="{13B72921-1644-4388-9987-96B083B1A8A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87251969"/>
      </p:ext>
    </p:extLst>
  </p:cSld>
  <p:clrMapOvr>
    <a:masterClrMapping/>
  </p:clrMapOvr>
  <p:transition>
    <p:cover dir="d"/>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pPr>
              <a:defRPr/>
            </a:pPr>
            <a:fld id="{C920A93B-3C80-4D27-B21E-E6C5312E9A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14962351"/>
      </p:ext>
    </p:extLst>
  </p:cSld>
  <p:clrMapOvr>
    <a:masterClrMapping/>
  </p:clrMapOvr>
  <p:transition>
    <p:cover dir="d"/>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C86513E5-E606-404E-9FD2-04F259D1009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22310818"/>
      </p:ext>
    </p:extLst>
  </p:cSld>
  <p:clrMapOvr>
    <a:masterClrMapping/>
  </p:clrMapOvr>
  <p:transition>
    <p:cover dir="d"/>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75204A9F-DDBC-40EF-B96A-A928982093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42207386"/>
      </p:ext>
    </p:extLst>
  </p:cSld>
  <p:clrMapOvr>
    <a:masterClrMapping/>
  </p:clrMapOvr>
  <p:transition>
    <p:cover dir="d"/>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234EA91D-5EDB-4A51-99C7-5649567ABE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6532645"/>
      </p:ext>
    </p:extLst>
  </p:cSld>
  <p:clrMapOvr>
    <a:masterClrMapping/>
  </p:clrMapOvr>
  <p:transition>
    <p:cover dir="d"/>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0600" y="152400"/>
            <a:ext cx="25654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152400"/>
            <a:ext cx="74930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FBD32438-6A0F-4632-8A45-91ECF9AECB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21522515"/>
      </p:ext>
    </p:extLst>
  </p:cSld>
  <p:clrMapOvr>
    <a:masterClrMapping/>
  </p:clrMapOvr>
  <p:transition>
    <p:cover dir="d"/>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152400"/>
            <a:ext cx="10261600"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lvl1pPr>
              <a:defRPr/>
            </a:lvl1p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pPr>
              <a:defRPr/>
            </a:pPr>
            <a:fld id="{12085A6B-9916-425C-8E6B-9D14293D8EE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1771281"/>
      </p:ext>
    </p:extLst>
  </p:cSld>
  <p:clrMapOvr>
    <a:masterClrMapping/>
  </p:clrMapOvr>
  <p:transition>
    <p:cover dir="d"/>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9160933" cy="1600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828800"/>
            <a:ext cx="50292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46800" y="1828800"/>
            <a:ext cx="50292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FA88BBAA-EB69-4D49-A969-C7358F38970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12706"/>
      </p:ext>
    </p:extLst>
  </p:cSld>
  <p:clrMapOvr>
    <a:masterClrMapping/>
  </p:clrMapOvr>
  <p:transition>
    <p:cover dir="d"/>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b="0"/>
            </a:lvl1pPr>
          </a:lstStyle>
          <a:p>
            <a:pPr>
              <a:defRPr/>
            </a:pPr>
            <a:endParaRPr lang="en-US"/>
          </a:p>
        </p:txBody>
      </p:sp>
      <p:sp>
        <p:nvSpPr>
          <p:cNvPr id="5" name="Footer Placeholder 4"/>
          <p:cNvSpPr>
            <a:spLocks noGrp="1"/>
          </p:cNvSpPr>
          <p:nvPr>
            <p:ph type="ftr" sz="quarter" idx="11"/>
          </p:nvPr>
        </p:nvSpPr>
        <p:spPr/>
        <p:txBody>
          <a:bodyPr/>
          <a:lstStyle>
            <a:lvl1pPr>
              <a:defRPr b="0"/>
            </a:lvl1pPr>
          </a:lstStyle>
          <a:p>
            <a:pPr>
              <a:defRPr/>
            </a:pPr>
            <a:endParaRPr lang="en-US"/>
          </a:p>
        </p:txBody>
      </p:sp>
      <p:sp>
        <p:nvSpPr>
          <p:cNvPr id="6" name="Slide Number Placeholder 5"/>
          <p:cNvSpPr>
            <a:spLocks noGrp="1"/>
          </p:cNvSpPr>
          <p:nvPr>
            <p:ph type="sldNum" sz="quarter" idx="12"/>
          </p:nvPr>
        </p:nvSpPr>
        <p:spPr/>
        <p:txBody>
          <a:bodyPr/>
          <a:lstStyle>
            <a:lvl1pPr>
              <a:defRPr b="0"/>
            </a:lvl1pPr>
          </a:lstStyle>
          <a:p>
            <a:pPr>
              <a:defRPr/>
            </a:pPr>
            <a:fld id="{4FCE717C-4959-4E59-8C75-A046002CFEC3}" type="slidenum">
              <a:rPr lang="en-US"/>
              <a:pPr>
                <a:defRPr/>
              </a:pPr>
              <a:t>‹#›</a:t>
            </a:fld>
            <a:endParaRPr lang="en-US"/>
          </a:p>
        </p:txBody>
      </p:sp>
    </p:spTree>
    <p:extLst>
      <p:ext uri="{BB962C8B-B14F-4D97-AF65-F5344CB8AC3E}">
        <p14:creationId xmlns:p14="http://schemas.microsoft.com/office/powerpoint/2010/main" val="275985889"/>
      </p:ext>
    </p:extLst>
  </p:cSld>
  <p:clrMapOvr>
    <a:masterClrMapping/>
  </p:clrMapOvr>
  <p:transition>
    <p:wheel spokes="8"/>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showMasterPhAnim="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9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9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8" name="Slide Number Placeholder 7"/>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769B625C-ACA1-484A-8C0F-B7084218A657}" type="slidenum">
              <a:rPr lang="en-US"/>
              <a:pPr>
                <a:defRPr/>
              </a:pPr>
              <a:t>‹#›</a:t>
            </a:fld>
            <a:endParaRPr lang="en-US"/>
          </a:p>
        </p:txBody>
      </p:sp>
      <p:sp>
        <p:nvSpPr>
          <p:cNvPr id="9" name="Date Placeholder 8"/>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3721341513"/>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b="0"/>
            </a:lvl1pPr>
          </a:lstStyle>
          <a:p>
            <a:pPr>
              <a:defRPr/>
            </a:pPr>
            <a:endParaRPr lang="en-US"/>
          </a:p>
        </p:txBody>
      </p:sp>
      <p:sp>
        <p:nvSpPr>
          <p:cNvPr id="5" name="Footer Placeholder 4"/>
          <p:cNvSpPr>
            <a:spLocks noGrp="1"/>
          </p:cNvSpPr>
          <p:nvPr>
            <p:ph type="ftr" sz="quarter" idx="11"/>
          </p:nvPr>
        </p:nvSpPr>
        <p:spPr/>
        <p:txBody>
          <a:bodyPr/>
          <a:lstStyle>
            <a:lvl1pPr>
              <a:defRPr b="0"/>
            </a:lvl1pPr>
          </a:lstStyle>
          <a:p>
            <a:pPr>
              <a:defRPr/>
            </a:pPr>
            <a:endParaRPr lang="en-US"/>
          </a:p>
        </p:txBody>
      </p:sp>
      <p:sp>
        <p:nvSpPr>
          <p:cNvPr id="6" name="Slide Number Placeholder 5"/>
          <p:cNvSpPr>
            <a:spLocks noGrp="1"/>
          </p:cNvSpPr>
          <p:nvPr>
            <p:ph type="sldNum" sz="quarter" idx="12"/>
          </p:nvPr>
        </p:nvSpPr>
        <p:spPr/>
        <p:txBody>
          <a:bodyPr/>
          <a:lstStyle>
            <a:lvl1pPr>
              <a:defRPr b="0"/>
            </a:lvl1pPr>
          </a:lstStyle>
          <a:p>
            <a:pPr>
              <a:defRPr/>
            </a:pPr>
            <a:fld id="{163CD0AB-BB32-4171-804B-31764D873E3A}" type="slidenum">
              <a:rPr lang="en-US"/>
              <a:pPr>
                <a:defRPr/>
              </a:pPr>
              <a:t>‹#›</a:t>
            </a:fld>
            <a:endParaRPr lang="en-US"/>
          </a:p>
        </p:txBody>
      </p:sp>
    </p:spTree>
    <p:extLst>
      <p:ext uri="{BB962C8B-B14F-4D97-AF65-F5344CB8AC3E}">
        <p14:creationId xmlns:p14="http://schemas.microsoft.com/office/powerpoint/2010/main" val="3478155886"/>
      </p:ext>
    </p:extLst>
  </p:cSld>
  <p:clrMapOvr>
    <a:masterClrMapping/>
  </p:clrMapOvr>
  <p:transition>
    <p:wheel spokes="8"/>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b="0"/>
            </a:lvl1pPr>
          </a:lstStyle>
          <a:p>
            <a:pPr>
              <a:defRPr/>
            </a:pPr>
            <a:endParaRPr lang="en-US"/>
          </a:p>
        </p:txBody>
      </p:sp>
      <p:sp>
        <p:nvSpPr>
          <p:cNvPr id="5" name="Footer Placeholder 4"/>
          <p:cNvSpPr>
            <a:spLocks noGrp="1"/>
          </p:cNvSpPr>
          <p:nvPr>
            <p:ph type="ftr" sz="quarter" idx="11"/>
          </p:nvPr>
        </p:nvSpPr>
        <p:spPr/>
        <p:txBody>
          <a:bodyPr/>
          <a:lstStyle>
            <a:lvl1pPr>
              <a:defRPr b="0"/>
            </a:lvl1pPr>
          </a:lstStyle>
          <a:p>
            <a:pPr>
              <a:defRPr/>
            </a:pPr>
            <a:endParaRPr lang="en-US"/>
          </a:p>
        </p:txBody>
      </p:sp>
      <p:sp>
        <p:nvSpPr>
          <p:cNvPr id="6" name="Slide Number Placeholder 5"/>
          <p:cNvSpPr>
            <a:spLocks noGrp="1"/>
          </p:cNvSpPr>
          <p:nvPr>
            <p:ph type="sldNum" sz="quarter" idx="12"/>
          </p:nvPr>
        </p:nvSpPr>
        <p:spPr/>
        <p:txBody>
          <a:bodyPr/>
          <a:lstStyle>
            <a:lvl1pPr>
              <a:defRPr b="0"/>
            </a:lvl1pPr>
          </a:lstStyle>
          <a:p>
            <a:pPr>
              <a:defRPr/>
            </a:pPr>
            <a:fld id="{95F11E7F-F439-42D6-AD7B-AEFD96E7604F}" type="slidenum">
              <a:rPr lang="en-US"/>
              <a:pPr>
                <a:defRPr/>
              </a:pPr>
              <a:t>‹#›</a:t>
            </a:fld>
            <a:endParaRPr lang="en-US"/>
          </a:p>
        </p:txBody>
      </p:sp>
    </p:spTree>
    <p:extLst>
      <p:ext uri="{BB962C8B-B14F-4D97-AF65-F5344CB8AC3E}">
        <p14:creationId xmlns:p14="http://schemas.microsoft.com/office/powerpoint/2010/main" val="1744976918"/>
      </p:ext>
    </p:extLst>
  </p:cSld>
  <p:clrMapOvr>
    <a:masterClrMapping/>
  </p:clrMapOvr>
  <p:transition>
    <p:wheel spokes="8"/>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b="0"/>
            </a:lvl1pPr>
          </a:lstStyle>
          <a:p>
            <a:pPr>
              <a:defRPr/>
            </a:pPr>
            <a:endParaRPr lang="en-US"/>
          </a:p>
        </p:txBody>
      </p:sp>
      <p:sp>
        <p:nvSpPr>
          <p:cNvPr id="6" name="Footer Placeholder 4"/>
          <p:cNvSpPr>
            <a:spLocks noGrp="1"/>
          </p:cNvSpPr>
          <p:nvPr>
            <p:ph type="ftr" sz="quarter" idx="11"/>
          </p:nvPr>
        </p:nvSpPr>
        <p:spPr/>
        <p:txBody>
          <a:bodyPr/>
          <a:lstStyle>
            <a:lvl1pPr>
              <a:defRPr b="0"/>
            </a:lvl1pPr>
          </a:lstStyle>
          <a:p>
            <a:pPr>
              <a:defRPr/>
            </a:pPr>
            <a:endParaRPr lang="en-US"/>
          </a:p>
        </p:txBody>
      </p:sp>
      <p:sp>
        <p:nvSpPr>
          <p:cNvPr id="7" name="Slide Number Placeholder 5"/>
          <p:cNvSpPr>
            <a:spLocks noGrp="1"/>
          </p:cNvSpPr>
          <p:nvPr>
            <p:ph type="sldNum" sz="quarter" idx="12"/>
          </p:nvPr>
        </p:nvSpPr>
        <p:spPr/>
        <p:txBody>
          <a:bodyPr/>
          <a:lstStyle>
            <a:lvl1pPr>
              <a:defRPr b="0"/>
            </a:lvl1pPr>
          </a:lstStyle>
          <a:p>
            <a:pPr>
              <a:defRPr/>
            </a:pPr>
            <a:fld id="{7F798C9C-08F1-4FF5-BCD2-5EBAF40F0BEA}" type="slidenum">
              <a:rPr lang="en-US"/>
              <a:pPr>
                <a:defRPr/>
              </a:pPr>
              <a:t>‹#›</a:t>
            </a:fld>
            <a:endParaRPr lang="en-US"/>
          </a:p>
        </p:txBody>
      </p:sp>
    </p:spTree>
    <p:extLst>
      <p:ext uri="{BB962C8B-B14F-4D97-AF65-F5344CB8AC3E}">
        <p14:creationId xmlns:p14="http://schemas.microsoft.com/office/powerpoint/2010/main" val="2387140042"/>
      </p:ext>
    </p:extLst>
  </p:cSld>
  <p:clrMapOvr>
    <a:masterClrMapping/>
  </p:clrMapOvr>
  <p:transition>
    <p:wheel spokes="8"/>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8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8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b="0"/>
            </a:lvl1pPr>
          </a:lstStyle>
          <a:p>
            <a:pPr>
              <a:defRPr/>
            </a:pPr>
            <a:endParaRPr lang="en-US"/>
          </a:p>
        </p:txBody>
      </p:sp>
      <p:sp>
        <p:nvSpPr>
          <p:cNvPr id="8" name="Footer Placeholder 4"/>
          <p:cNvSpPr>
            <a:spLocks noGrp="1"/>
          </p:cNvSpPr>
          <p:nvPr>
            <p:ph type="ftr" sz="quarter" idx="11"/>
          </p:nvPr>
        </p:nvSpPr>
        <p:spPr/>
        <p:txBody>
          <a:bodyPr/>
          <a:lstStyle>
            <a:lvl1pPr>
              <a:defRPr b="0"/>
            </a:lvl1pPr>
          </a:lstStyle>
          <a:p>
            <a:pPr>
              <a:defRPr/>
            </a:pPr>
            <a:endParaRPr lang="en-US"/>
          </a:p>
        </p:txBody>
      </p:sp>
      <p:sp>
        <p:nvSpPr>
          <p:cNvPr id="9" name="Slide Number Placeholder 5"/>
          <p:cNvSpPr>
            <a:spLocks noGrp="1"/>
          </p:cNvSpPr>
          <p:nvPr>
            <p:ph type="sldNum" sz="quarter" idx="12"/>
          </p:nvPr>
        </p:nvSpPr>
        <p:spPr/>
        <p:txBody>
          <a:bodyPr/>
          <a:lstStyle>
            <a:lvl1pPr>
              <a:defRPr b="0"/>
            </a:lvl1pPr>
          </a:lstStyle>
          <a:p>
            <a:pPr>
              <a:defRPr/>
            </a:pPr>
            <a:fld id="{FBF6C203-0534-4142-ACAE-FF5C8AF87636}" type="slidenum">
              <a:rPr lang="en-US"/>
              <a:pPr>
                <a:defRPr/>
              </a:pPr>
              <a:t>‹#›</a:t>
            </a:fld>
            <a:endParaRPr lang="en-US"/>
          </a:p>
        </p:txBody>
      </p:sp>
    </p:spTree>
    <p:extLst>
      <p:ext uri="{BB962C8B-B14F-4D97-AF65-F5344CB8AC3E}">
        <p14:creationId xmlns:p14="http://schemas.microsoft.com/office/powerpoint/2010/main" val="675601523"/>
      </p:ext>
    </p:extLst>
  </p:cSld>
  <p:clrMapOvr>
    <a:masterClrMapping/>
  </p:clrMapOvr>
  <p:transition>
    <p:wheel spokes="8"/>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b="0"/>
            </a:lvl1pPr>
          </a:lstStyle>
          <a:p>
            <a:pPr>
              <a:defRPr/>
            </a:pPr>
            <a:endParaRPr lang="en-US"/>
          </a:p>
        </p:txBody>
      </p:sp>
      <p:sp>
        <p:nvSpPr>
          <p:cNvPr id="4" name="Footer Placeholder 4"/>
          <p:cNvSpPr>
            <a:spLocks noGrp="1"/>
          </p:cNvSpPr>
          <p:nvPr>
            <p:ph type="ftr" sz="quarter" idx="11"/>
          </p:nvPr>
        </p:nvSpPr>
        <p:spPr/>
        <p:txBody>
          <a:bodyPr/>
          <a:lstStyle>
            <a:lvl1pPr>
              <a:defRPr b="0"/>
            </a:lvl1pPr>
          </a:lstStyle>
          <a:p>
            <a:pPr>
              <a:defRPr/>
            </a:pPr>
            <a:endParaRPr lang="en-US"/>
          </a:p>
        </p:txBody>
      </p:sp>
      <p:sp>
        <p:nvSpPr>
          <p:cNvPr id="5" name="Slide Number Placeholder 5"/>
          <p:cNvSpPr>
            <a:spLocks noGrp="1"/>
          </p:cNvSpPr>
          <p:nvPr>
            <p:ph type="sldNum" sz="quarter" idx="12"/>
          </p:nvPr>
        </p:nvSpPr>
        <p:spPr/>
        <p:txBody>
          <a:bodyPr/>
          <a:lstStyle>
            <a:lvl1pPr>
              <a:defRPr b="0"/>
            </a:lvl1pPr>
          </a:lstStyle>
          <a:p>
            <a:pPr>
              <a:defRPr/>
            </a:pPr>
            <a:fld id="{0C6A1F39-36C7-4D38-8D29-5DB386AB64CB}" type="slidenum">
              <a:rPr lang="en-US"/>
              <a:pPr>
                <a:defRPr/>
              </a:pPr>
              <a:t>‹#›</a:t>
            </a:fld>
            <a:endParaRPr lang="en-US"/>
          </a:p>
        </p:txBody>
      </p:sp>
    </p:spTree>
    <p:extLst>
      <p:ext uri="{BB962C8B-B14F-4D97-AF65-F5344CB8AC3E}">
        <p14:creationId xmlns:p14="http://schemas.microsoft.com/office/powerpoint/2010/main" val="118940205"/>
      </p:ext>
    </p:extLst>
  </p:cSld>
  <p:clrMapOvr>
    <a:masterClrMapping/>
  </p:clrMapOvr>
  <p:transition>
    <p:wheel spokes="8"/>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b="0"/>
            </a:lvl1pPr>
          </a:lstStyle>
          <a:p>
            <a:pPr>
              <a:defRPr/>
            </a:pPr>
            <a:endParaRPr lang="en-US"/>
          </a:p>
        </p:txBody>
      </p:sp>
      <p:sp>
        <p:nvSpPr>
          <p:cNvPr id="3" name="Footer Placeholder 4"/>
          <p:cNvSpPr>
            <a:spLocks noGrp="1"/>
          </p:cNvSpPr>
          <p:nvPr>
            <p:ph type="ftr" sz="quarter" idx="11"/>
          </p:nvPr>
        </p:nvSpPr>
        <p:spPr/>
        <p:txBody>
          <a:bodyPr/>
          <a:lstStyle>
            <a:lvl1pPr>
              <a:defRPr b="0"/>
            </a:lvl1pPr>
          </a:lstStyle>
          <a:p>
            <a:pPr>
              <a:defRPr/>
            </a:pPr>
            <a:endParaRPr lang="en-US"/>
          </a:p>
        </p:txBody>
      </p:sp>
      <p:sp>
        <p:nvSpPr>
          <p:cNvPr id="4" name="Slide Number Placeholder 5"/>
          <p:cNvSpPr>
            <a:spLocks noGrp="1"/>
          </p:cNvSpPr>
          <p:nvPr>
            <p:ph type="sldNum" sz="quarter" idx="12"/>
          </p:nvPr>
        </p:nvSpPr>
        <p:spPr/>
        <p:txBody>
          <a:bodyPr/>
          <a:lstStyle>
            <a:lvl1pPr>
              <a:defRPr b="0"/>
            </a:lvl1pPr>
          </a:lstStyle>
          <a:p>
            <a:pPr>
              <a:defRPr/>
            </a:pPr>
            <a:fld id="{906E6279-DF57-4B7C-854D-1C8E16A95618}" type="slidenum">
              <a:rPr lang="en-US"/>
              <a:pPr>
                <a:defRPr/>
              </a:pPr>
              <a:t>‹#›</a:t>
            </a:fld>
            <a:endParaRPr lang="en-US"/>
          </a:p>
        </p:txBody>
      </p:sp>
    </p:spTree>
    <p:extLst>
      <p:ext uri="{BB962C8B-B14F-4D97-AF65-F5344CB8AC3E}">
        <p14:creationId xmlns:p14="http://schemas.microsoft.com/office/powerpoint/2010/main" val="408642165"/>
      </p:ext>
    </p:extLst>
  </p:cSld>
  <p:clrMapOvr>
    <a:masterClrMapping/>
  </p:clrMapOvr>
  <p:transition>
    <p:wheel spokes="8"/>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6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b="0"/>
            </a:lvl1pPr>
          </a:lstStyle>
          <a:p>
            <a:pPr>
              <a:defRPr/>
            </a:pPr>
            <a:endParaRPr lang="en-US"/>
          </a:p>
        </p:txBody>
      </p:sp>
      <p:sp>
        <p:nvSpPr>
          <p:cNvPr id="6" name="Footer Placeholder 4"/>
          <p:cNvSpPr>
            <a:spLocks noGrp="1"/>
          </p:cNvSpPr>
          <p:nvPr>
            <p:ph type="ftr" sz="quarter" idx="11"/>
          </p:nvPr>
        </p:nvSpPr>
        <p:spPr/>
        <p:txBody>
          <a:bodyPr/>
          <a:lstStyle>
            <a:lvl1pPr>
              <a:defRPr b="0"/>
            </a:lvl1pPr>
          </a:lstStyle>
          <a:p>
            <a:pPr>
              <a:defRPr/>
            </a:pPr>
            <a:endParaRPr lang="en-US"/>
          </a:p>
        </p:txBody>
      </p:sp>
      <p:sp>
        <p:nvSpPr>
          <p:cNvPr id="7" name="Slide Number Placeholder 5"/>
          <p:cNvSpPr>
            <a:spLocks noGrp="1"/>
          </p:cNvSpPr>
          <p:nvPr>
            <p:ph type="sldNum" sz="quarter" idx="12"/>
          </p:nvPr>
        </p:nvSpPr>
        <p:spPr/>
        <p:txBody>
          <a:bodyPr/>
          <a:lstStyle>
            <a:lvl1pPr>
              <a:defRPr b="0"/>
            </a:lvl1pPr>
          </a:lstStyle>
          <a:p>
            <a:pPr>
              <a:defRPr/>
            </a:pPr>
            <a:fld id="{EC8E951B-52F4-4384-BCA5-DD2B785D58D8}" type="slidenum">
              <a:rPr lang="en-US"/>
              <a:pPr>
                <a:defRPr/>
              </a:pPr>
              <a:t>‹#›</a:t>
            </a:fld>
            <a:endParaRPr lang="en-US"/>
          </a:p>
        </p:txBody>
      </p:sp>
    </p:spTree>
    <p:extLst>
      <p:ext uri="{BB962C8B-B14F-4D97-AF65-F5344CB8AC3E}">
        <p14:creationId xmlns:p14="http://schemas.microsoft.com/office/powerpoint/2010/main" val="1749549199"/>
      </p:ext>
    </p:extLst>
  </p:cSld>
  <p:clrMapOvr>
    <a:masterClrMapping/>
  </p:clrMapOvr>
  <p:transition>
    <p:wheel spokes="8"/>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b="0"/>
            </a:lvl1pPr>
          </a:lstStyle>
          <a:p>
            <a:pPr>
              <a:defRPr/>
            </a:pPr>
            <a:endParaRPr lang="en-US"/>
          </a:p>
        </p:txBody>
      </p:sp>
      <p:sp>
        <p:nvSpPr>
          <p:cNvPr id="6" name="Footer Placeholder 4"/>
          <p:cNvSpPr>
            <a:spLocks noGrp="1"/>
          </p:cNvSpPr>
          <p:nvPr>
            <p:ph type="ftr" sz="quarter" idx="11"/>
          </p:nvPr>
        </p:nvSpPr>
        <p:spPr/>
        <p:txBody>
          <a:bodyPr/>
          <a:lstStyle>
            <a:lvl1pPr>
              <a:defRPr b="0"/>
            </a:lvl1pPr>
          </a:lstStyle>
          <a:p>
            <a:pPr>
              <a:defRPr/>
            </a:pPr>
            <a:endParaRPr lang="en-US"/>
          </a:p>
        </p:txBody>
      </p:sp>
      <p:sp>
        <p:nvSpPr>
          <p:cNvPr id="7" name="Slide Number Placeholder 5"/>
          <p:cNvSpPr>
            <a:spLocks noGrp="1"/>
          </p:cNvSpPr>
          <p:nvPr>
            <p:ph type="sldNum" sz="quarter" idx="12"/>
          </p:nvPr>
        </p:nvSpPr>
        <p:spPr/>
        <p:txBody>
          <a:bodyPr/>
          <a:lstStyle>
            <a:lvl1pPr>
              <a:defRPr b="0"/>
            </a:lvl1pPr>
          </a:lstStyle>
          <a:p>
            <a:pPr>
              <a:defRPr/>
            </a:pPr>
            <a:fld id="{0011B7BF-F9BF-4F8B-9AB0-4F45AD70B6E7}" type="slidenum">
              <a:rPr lang="en-US"/>
              <a:pPr>
                <a:defRPr/>
              </a:pPr>
              <a:t>‹#›</a:t>
            </a:fld>
            <a:endParaRPr lang="en-US"/>
          </a:p>
        </p:txBody>
      </p:sp>
    </p:spTree>
    <p:extLst>
      <p:ext uri="{BB962C8B-B14F-4D97-AF65-F5344CB8AC3E}">
        <p14:creationId xmlns:p14="http://schemas.microsoft.com/office/powerpoint/2010/main" val="3370755365"/>
      </p:ext>
    </p:extLst>
  </p:cSld>
  <p:clrMapOvr>
    <a:masterClrMapping/>
  </p:clrMapOvr>
  <p:transition>
    <p:wheel spokes="8"/>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b="0"/>
            </a:lvl1pPr>
          </a:lstStyle>
          <a:p>
            <a:pPr>
              <a:defRPr/>
            </a:pPr>
            <a:endParaRPr lang="en-US"/>
          </a:p>
        </p:txBody>
      </p:sp>
      <p:sp>
        <p:nvSpPr>
          <p:cNvPr id="5" name="Footer Placeholder 4"/>
          <p:cNvSpPr>
            <a:spLocks noGrp="1"/>
          </p:cNvSpPr>
          <p:nvPr>
            <p:ph type="ftr" sz="quarter" idx="11"/>
          </p:nvPr>
        </p:nvSpPr>
        <p:spPr/>
        <p:txBody>
          <a:bodyPr/>
          <a:lstStyle>
            <a:lvl1pPr>
              <a:defRPr b="0"/>
            </a:lvl1pPr>
          </a:lstStyle>
          <a:p>
            <a:pPr>
              <a:defRPr/>
            </a:pPr>
            <a:endParaRPr lang="en-US"/>
          </a:p>
        </p:txBody>
      </p:sp>
      <p:sp>
        <p:nvSpPr>
          <p:cNvPr id="6" name="Slide Number Placeholder 5"/>
          <p:cNvSpPr>
            <a:spLocks noGrp="1"/>
          </p:cNvSpPr>
          <p:nvPr>
            <p:ph type="sldNum" sz="quarter" idx="12"/>
          </p:nvPr>
        </p:nvSpPr>
        <p:spPr/>
        <p:txBody>
          <a:bodyPr/>
          <a:lstStyle>
            <a:lvl1pPr>
              <a:defRPr b="0"/>
            </a:lvl1pPr>
          </a:lstStyle>
          <a:p>
            <a:pPr>
              <a:defRPr/>
            </a:pPr>
            <a:fld id="{305669C3-809C-416B-A28C-F6F3805B9A35}" type="slidenum">
              <a:rPr lang="en-US"/>
              <a:pPr>
                <a:defRPr/>
              </a:pPr>
              <a:t>‹#›</a:t>
            </a:fld>
            <a:endParaRPr lang="en-US"/>
          </a:p>
        </p:txBody>
      </p:sp>
    </p:spTree>
    <p:extLst>
      <p:ext uri="{BB962C8B-B14F-4D97-AF65-F5344CB8AC3E}">
        <p14:creationId xmlns:p14="http://schemas.microsoft.com/office/powerpoint/2010/main" val="4031293384"/>
      </p:ext>
    </p:extLst>
  </p:cSld>
  <p:clrMapOvr>
    <a:masterClrMapping/>
  </p:clrMapOvr>
  <p:transition>
    <p:wheel spokes="8"/>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7"/>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57"/>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b="0"/>
            </a:lvl1pPr>
          </a:lstStyle>
          <a:p>
            <a:pPr>
              <a:defRPr/>
            </a:pPr>
            <a:endParaRPr lang="en-US"/>
          </a:p>
        </p:txBody>
      </p:sp>
      <p:sp>
        <p:nvSpPr>
          <p:cNvPr id="5" name="Footer Placeholder 4"/>
          <p:cNvSpPr>
            <a:spLocks noGrp="1"/>
          </p:cNvSpPr>
          <p:nvPr>
            <p:ph type="ftr" sz="quarter" idx="11"/>
          </p:nvPr>
        </p:nvSpPr>
        <p:spPr/>
        <p:txBody>
          <a:bodyPr/>
          <a:lstStyle>
            <a:lvl1pPr>
              <a:defRPr b="0"/>
            </a:lvl1pPr>
          </a:lstStyle>
          <a:p>
            <a:pPr>
              <a:defRPr/>
            </a:pPr>
            <a:endParaRPr lang="en-US"/>
          </a:p>
        </p:txBody>
      </p:sp>
      <p:sp>
        <p:nvSpPr>
          <p:cNvPr id="6" name="Slide Number Placeholder 5"/>
          <p:cNvSpPr>
            <a:spLocks noGrp="1"/>
          </p:cNvSpPr>
          <p:nvPr>
            <p:ph type="sldNum" sz="quarter" idx="12"/>
          </p:nvPr>
        </p:nvSpPr>
        <p:spPr/>
        <p:txBody>
          <a:bodyPr/>
          <a:lstStyle>
            <a:lvl1pPr>
              <a:defRPr b="0"/>
            </a:lvl1pPr>
          </a:lstStyle>
          <a:p>
            <a:pPr>
              <a:defRPr/>
            </a:pPr>
            <a:fld id="{173BA744-95AD-4493-99F0-527CD2337079}" type="slidenum">
              <a:rPr lang="en-US"/>
              <a:pPr>
                <a:defRPr/>
              </a:pPr>
              <a:t>‹#›</a:t>
            </a:fld>
            <a:endParaRPr lang="en-US"/>
          </a:p>
        </p:txBody>
      </p:sp>
    </p:spTree>
    <p:extLst>
      <p:ext uri="{BB962C8B-B14F-4D97-AF65-F5344CB8AC3E}">
        <p14:creationId xmlns:p14="http://schemas.microsoft.com/office/powerpoint/2010/main" val="649324235"/>
      </p:ext>
    </p:extLst>
  </p:cSld>
  <p:clrMapOvr>
    <a:masterClrMapping/>
  </p:clrMapOvr>
  <p:transition>
    <p:wheel spokes="8"/>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showMasterPhAnim="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4" name="Slide Number Placeholder 3"/>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3C95BD9B-D212-4305-B38A-BC67ED3C9CDB}" type="slidenum">
              <a:rPr lang="en-US"/>
              <a:pPr>
                <a:defRPr/>
              </a:pPr>
              <a:t>‹#›</a:t>
            </a:fld>
            <a:endParaRPr lang="en-US"/>
          </a:p>
        </p:txBody>
      </p:sp>
      <p:sp>
        <p:nvSpPr>
          <p:cNvPr id="5" name="Date Placeholder 4"/>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487708135"/>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6BD6654-EABA-4D43-B242-1901503660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0B6AD251-B91D-4887-8919-58CDC7BBFA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1492773A-1A3F-4A5F-AA2A-06D1B12C37DC}"/>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20/3/2021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5657942E-0216-4E73-9469-BD06EE69E83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B2EFCEDD-E322-4528-809E-927AD9DB1F6A}"/>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477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72F2D6B-7123-4B3B-AC32-685E8AE379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447A6A9-6606-44AC-9DE6-29A785F6E9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B97D520-3BDB-4985-8A7E-F62B683DE0D4}"/>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20/3/2021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67CD17E4-2AD3-4063-A782-2D1CDBE5B6E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9FAA97F-3BD0-4BF7-BA52-88C12A6A387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52038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03DBE58-6367-480F-B114-9D9453EB5FFA}"/>
              </a:ext>
            </a:extLst>
          </p:cNvPr>
          <p:cNvSpPr>
            <a:spLocks noGrp="1"/>
          </p:cNvSpPr>
          <p:nvPr>
            <p:ph type="title"/>
          </p:nvPr>
        </p:nvSpPr>
        <p:spPr>
          <a:xfrm>
            <a:off x="831851" y="170974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F62341E4-13FD-4E4D-BCDC-172FF360732F}"/>
              </a:ext>
            </a:extLst>
          </p:cNvPr>
          <p:cNvSpPr>
            <a:spLocks noGrp="1"/>
          </p:cNvSpPr>
          <p:nvPr>
            <p:ph type="body" idx="1"/>
          </p:nvPr>
        </p:nvSpPr>
        <p:spPr>
          <a:xfrm>
            <a:off x="831851" y="458947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3AAAA12C-0861-47A8-9D17-937BBE3383B7}"/>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20/3/2021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C289F8EC-A0B2-4839-A69F-66DFA17C9F8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388BAD9D-D699-40B7-8265-B46F1B5E9B9F}"/>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68904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425498-E59B-4365-B039-B64EB5D3CF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AF6F49C-58BF-4D7B-9C84-63D06B7772E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CAB23686-2A0F-4EDE-AEDB-C7BE06523A7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3F8B2AD0-8538-41CF-8CC8-1B5916571A90}"/>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20/3/2021</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6FFF27B5-43C1-444C-A6AA-55120A32DD4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F5D84087-4038-4C19-B666-E249CDABB345}"/>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89879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D64570-5D27-4466-8233-DD4F39B10FD0}"/>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36CAEE3B-7890-46AE-910E-F9D5459440B4}"/>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92917E56-156D-4906-84E0-EF0495AB222E}"/>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E0E54CDD-4E06-4DEB-A124-E88442860A5F}"/>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ED9B8601-3331-43DF-8132-C71CA580995C}"/>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ECBA6251-AA48-4CDB-AAA5-3DED7C65751B}"/>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20/3/2021</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B1CAA3FA-8C90-41E1-AC36-9C0A670C6325}"/>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933059BD-871B-47CA-ABAB-70DB073D824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68854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E405E4-F396-4E5A-A285-206342234A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5FF366B1-C31D-4A6A-9510-253737AA01B1}"/>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20/3/2021</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A8900E57-D687-422D-ACA8-81B6506B32DB}"/>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2624B204-01EE-4512-A2BC-0CC1DF799923}"/>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22790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60D54D5F-5D58-4673-A9CA-88693466F8B1}"/>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20/3/2021</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623043EF-4A15-42AF-BAF6-7AB80E49897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212D0172-28B8-4776-A0D4-225DE6C89EC5}"/>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90243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3223F20-7D14-454E-B82B-20FBFD0058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ABEDB786-11E5-40B4-BF3A-0A5A1E6EF18E}"/>
              </a:ext>
            </a:extLst>
          </p:cNvPr>
          <p:cNvSpPr>
            <a:spLocks noGrp="1"/>
          </p:cNvSpPr>
          <p:nvPr>
            <p:ph idx="1"/>
          </p:nvPr>
        </p:nvSpPr>
        <p:spPr>
          <a:xfrm>
            <a:off x="5183188" y="98743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ADE334AB-D125-4FDC-A811-BF96C4CF95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56A80024-9F5C-4D08-B84F-8A9F76BE20FC}"/>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20/3/2021</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27A32996-E7F3-4A93-98A8-831606F8433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59000E66-5073-421D-AD6E-A3C6BF9D2B99}"/>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87276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9613C9-F342-4F39-99B8-1B90FC59DA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5BA99DF1-5BF9-4A5C-8BF6-C3B2057813E8}"/>
              </a:ext>
            </a:extLst>
          </p:cNvPr>
          <p:cNvSpPr>
            <a:spLocks noGrp="1"/>
          </p:cNvSpPr>
          <p:nvPr>
            <p:ph type="pic" idx="1"/>
          </p:nvPr>
        </p:nvSpPr>
        <p:spPr>
          <a:xfrm>
            <a:off x="5183188" y="98743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FA025FA8-0526-4346-BFC7-65403D5BDB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0A3DE936-98AE-4081-B8E7-202DF494A013}"/>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20/3/2021</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278F3DD2-7DE9-4489-910C-59CE692CD9D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ACE0DFFA-175F-4C77-91A4-DB8C204636EE}"/>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17752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CE4CDF-9377-4F86-B46F-33BC8DAEA0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A28FED7E-F2A8-453D-BCB3-ACA3563CC7D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CF352F8-7752-4F82-A9E7-CFD79C283902}"/>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20/3/2021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2B11693F-8013-4256-B576-FF801C5978B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F2C84EE-0EA7-4D2E-B302-D8D5CF767CA5}"/>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9200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showMasterPhAnim="0"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3" name="Slide Number Placeholder 2"/>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2668D7D6-174B-4F9E-B2EA-C1F1E4B71BBD}" type="slidenum">
              <a:rPr lang="en-US"/>
              <a:pPr>
                <a:defRPr/>
              </a:pPr>
              <a:t>‹#›</a:t>
            </a:fld>
            <a:endParaRPr lang="en-US"/>
          </a:p>
        </p:txBody>
      </p:sp>
      <p:sp>
        <p:nvSpPr>
          <p:cNvPr id="4" name="Date Placeholder 3"/>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1576385961"/>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81D7811F-727A-422A-856F-45B85A048CD4}"/>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E101C796-B81D-43EE-896E-3EB59839F3DB}"/>
              </a:ext>
            </a:extLst>
          </p:cNvPr>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0EC6540-BD2C-4455-B4D8-7063E6928B92}"/>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20/3/2021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1E695E79-46B2-48B8-AE93-859E6A9BD92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2013243C-CD0F-4CBD-92CF-AF92620E4EA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040779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EA15578-682B-4A01-9638-014C16DE11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65AAC1EE-97A3-4603-AA67-B9B86F55FF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9770C8B9-3AC5-46CF-A12A-6DF4288A12B1}"/>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20/3/2021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F98CA0AF-530D-4EBD-B965-8B94F5F1B29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2C359C82-3A0F-48FF-926E-5D04481A0D9D}"/>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7680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CD41855-5658-46FC-B1E4-D8A33D0404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E48DD4-982E-4DF5-83BC-71D4D6BCEB6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8C6D471-1D4A-4A93-8DC4-6EC44FFF715C}"/>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20/3/2021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A8EF56D3-DE4D-452A-8EDB-00A20AD1784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2F3EE1EB-0B3D-4FD7-B6AB-2BD17542B6F9}"/>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564774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0AAF01F-173B-42F4-B79E-090D56ACB1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7FF68C77-CBFA-461F-A51E-325EB95509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B91E92DB-083F-452B-B9A8-07F35FD158ED}"/>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20/3/2021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30284B60-C1EA-4B69-AA90-8F1E5FB94ED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EF62BA63-766D-48C7-962C-260FED02AE2A}"/>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281898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A4F6C79-9DB9-41C2-AB7F-EE2DBD4CB5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50B300A1-412B-4D8E-A682-9491921A938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12449AE0-B2AB-4AC5-AD17-D5485CF0B2A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BD4E3E69-8221-46DF-8417-9117474D9337}"/>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20/3/2021</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AC0CA87B-A6B0-4084-8ABD-22FC70DE9286}"/>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059FFCA0-2136-413A-9FC4-8666492A9DFA}"/>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811265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BCC1165-B1EA-4947-A1FB-D9CF6BE2F7B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D6949C6E-764C-4F36-94CB-FE2A2DF8CB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9A9B79E8-DF7C-4EBB-9F3B-6BE1496FD9D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A42F9A33-7E46-4A42-A0A4-E18DB17B89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468AAA32-05F2-47FB-B9B2-30397B27C75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D50AE778-A2FD-4AD5-B23E-61A0D2506CB5}"/>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20/3/2021</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DAF383F0-95C5-45CA-90E7-CB2237487A13}"/>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F417D151-FD6A-419A-A7B0-CA8BE2A25AE0}"/>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549572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5CD961-234E-4CF8-B0EF-237952B825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3A917F9D-08A6-466A-864D-D2F376CC9B1C}"/>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20/3/2021</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4EDF56FB-BF1A-451B-AFCC-8E5E82A91CFB}"/>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F85A4458-ED35-410C-9316-3AE12AF06960}"/>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588309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26121E3-1542-49D2-AFE7-215B078A3D88}"/>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20/3/2021</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4DB79D1B-E5A5-4FF6-B1AF-3C1CE82BE966}"/>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ACA32E8B-A5B1-45B5-9A9F-B5EF9E6E9FE5}"/>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924062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34EF36-1426-4285-828F-C8CFBFE984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AD2C0F19-B360-4B7D-8B84-54564343E2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1161CC49-77D0-4E31-A9D2-D30F8EDAEA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22AB92D8-AB77-44F5-B9DD-F7A3C2F6314E}"/>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20/3/2021</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DF0A841E-88D4-4D0A-97C4-E4897B6185E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8454F814-BBE2-4CE3-B3C8-C4A938E78189}"/>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691207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4E247E2-3FF2-44B7-B10F-3C06FDF7CF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EC9E9FEF-3FB3-4E4C-A935-958BA93288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19F12C7B-8B90-4958-A986-27D36990B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494EFE80-B253-4A84-BE72-FE1337473454}"/>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20/3/2021</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5A70AA07-12BD-4E8C-B324-9F0CBE23C2B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A5AF4ED2-925B-495F-9A04-20C40D1E41A5}"/>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2189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showMasterPhAnim="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8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6" name="Slide Number Placeholder 5"/>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D41FB593-4419-44B9-9B33-DBA30EC03C26}" type="slidenum">
              <a:rPr lang="en-US"/>
              <a:pPr>
                <a:defRPr/>
              </a:pPr>
              <a:t>‹#›</a:t>
            </a:fld>
            <a:endParaRPr lang="en-US"/>
          </a:p>
        </p:txBody>
      </p:sp>
      <p:sp>
        <p:nvSpPr>
          <p:cNvPr id="7" name="Date Placeholder 6"/>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275993314"/>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E5AAED-E4CB-438E-BAE6-D874C01F59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0DCA6078-7021-47C7-8ADD-30EB0D4D7E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F7DC22C-267E-4ADC-AF05-BEB721900345}"/>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20/3/2021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AACB2E6-036D-489B-AF95-7F191F40942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86DBCEB-45FD-4CA2-89E1-0743C2C24118}"/>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747325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76BF1447-7437-45B5-955F-F450CFC6FB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E2DF0BE9-59DA-4877-8D0D-735633F5CFF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E9A8181-2D82-4E5A-A55B-C3850F308871}"/>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20/3/2021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E06443D1-9D50-4347-8EF4-C71123BDF44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AA7B7A19-FC92-4734-BBA7-FBC0512D2753}"/>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64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showMasterPhAnim="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6" name="Slide Number Placeholder 5"/>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8E60241B-B22F-4664-B6E0-1119B3CC3CAD}" type="slidenum">
              <a:rPr lang="en-US"/>
              <a:pPr>
                <a:defRPr/>
              </a:pPr>
              <a:t>‹#›</a:t>
            </a:fld>
            <a:endParaRPr lang="en-US"/>
          </a:p>
        </p:txBody>
      </p:sp>
      <p:sp>
        <p:nvSpPr>
          <p:cNvPr id="7" name="Date Placeholder 6"/>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241511878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accent6">
            <a:lumMod val="75000"/>
            <a:alpha val="5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gray">
          <a:xfrm>
            <a:off x="16052800" y="198438"/>
            <a:ext cx="8331200" cy="5635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Freeform 190"/>
          <p:cNvSpPr>
            <a:spLocks/>
          </p:cNvSpPr>
          <p:nvPr/>
        </p:nvSpPr>
        <p:spPr bwMode="gray">
          <a:xfrm>
            <a:off x="9144000" y="5257800"/>
            <a:ext cx="3048000" cy="1600200"/>
          </a:xfrm>
          <a:custGeom>
            <a:avLst/>
            <a:gdLst>
              <a:gd name="T0" fmla="*/ 2147483647 w 1440"/>
              <a:gd name="T1" fmla="*/ 0 h 1008"/>
              <a:gd name="T2" fmla="*/ 0 w 1440"/>
              <a:gd name="T3" fmla="*/ 2147483647 h 1008"/>
              <a:gd name="T4" fmla="*/ 2147483647 w 1440"/>
              <a:gd name="T5" fmla="*/ 2147483647 h 1008"/>
              <a:gd name="T6" fmla="*/ 2147483647 w 1440"/>
              <a:gd name="T7" fmla="*/ 0 h 10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40" h="1008">
                <a:moveTo>
                  <a:pt x="1440" y="0"/>
                </a:moveTo>
                <a:lnTo>
                  <a:pt x="0" y="1008"/>
                </a:lnTo>
                <a:lnTo>
                  <a:pt x="1440" y="1008"/>
                </a:lnTo>
                <a:lnTo>
                  <a:pt x="144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mtClean="0">
              <a:solidFill>
                <a:srgbClr val="000000"/>
              </a:solidFill>
              <a:latin typeface="Times New Roman" pitchFamily="18" charset="0"/>
            </a:endParaRPr>
          </a:p>
        </p:txBody>
      </p:sp>
      <p:sp>
        <p:nvSpPr>
          <p:cNvPr id="11268" name="Freeform 126"/>
          <p:cNvSpPr>
            <a:spLocks/>
          </p:cNvSpPr>
          <p:nvPr/>
        </p:nvSpPr>
        <p:spPr bwMode="gray">
          <a:xfrm>
            <a:off x="-16933" y="342900"/>
            <a:ext cx="8043333" cy="679450"/>
          </a:xfrm>
          <a:custGeom>
            <a:avLst/>
            <a:gdLst>
              <a:gd name="T0" fmla="*/ 0 w 3800"/>
              <a:gd name="T1" fmla="*/ 0 h 428"/>
              <a:gd name="T2" fmla="*/ 2147483647 w 3800"/>
              <a:gd name="T3" fmla="*/ 0 h 428"/>
              <a:gd name="T4" fmla="*/ 2147483647 w 3800"/>
              <a:gd name="T5" fmla="*/ 2147483647 h 428"/>
              <a:gd name="T6" fmla="*/ 0 60000 65536"/>
              <a:gd name="T7" fmla="*/ 0 60000 65536"/>
              <a:gd name="T8" fmla="*/ 0 60000 65536"/>
            </a:gdLst>
            <a:ahLst/>
            <a:cxnLst>
              <a:cxn ang="T6">
                <a:pos x="T0" y="T1"/>
              </a:cxn>
              <a:cxn ang="T7">
                <a:pos x="T2" y="T3"/>
              </a:cxn>
              <a:cxn ang="T8">
                <a:pos x="T4" y="T5"/>
              </a:cxn>
            </a:cxnLst>
            <a:rect l="0" t="0" r="r" b="b"/>
            <a:pathLst>
              <a:path w="3800" h="428">
                <a:moveTo>
                  <a:pt x="0" y="0"/>
                </a:moveTo>
                <a:lnTo>
                  <a:pt x="3800" y="0"/>
                </a:lnTo>
                <a:lnTo>
                  <a:pt x="3456" y="428"/>
                </a:lnTo>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mtClean="0">
              <a:solidFill>
                <a:srgbClr val="000000"/>
              </a:solidFill>
              <a:latin typeface="Times New Roman" pitchFamily="18" charset="0"/>
            </a:endParaRPr>
          </a:p>
        </p:txBody>
      </p:sp>
      <p:sp>
        <p:nvSpPr>
          <p:cNvPr id="11269" name="Rectangle 127"/>
          <p:cNvSpPr>
            <a:spLocks noChangeArrowheads="1"/>
          </p:cNvSpPr>
          <p:nvPr/>
        </p:nvSpPr>
        <p:spPr bwMode="gray">
          <a:xfrm>
            <a:off x="9821333" y="6448425"/>
            <a:ext cx="1828800"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fontAlgn="base">
              <a:spcBef>
                <a:spcPct val="0"/>
              </a:spcBef>
              <a:spcAft>
                <a:spcPct val="0"/>
              </a:spcAft>
            </a:pPr>
            <a:r>
              <a:rPr lang="en-US" sz="2000" b="1" i="1" smtClean="0">
                <a:solidFill>
                  <a:srgbClr val="D7181F"/>
                </a:solidFill>
                <a:cs typeface="Arial" charset="0"/>
              </a:rPr>
              <a:t>LOGO</a:t>
            </a:r>
          </a:p>
        </p:txBody>
      </p:sp>
      <p:sp>
        <p:nvSpPr>
          <p:cNvPr id="1029" name="Rectangle 5"/>
          <p:cNvSpPr>
            <a:spLocks noGrp="1" noChangeArrowheads="1"/>
          </p:cNvSpPr>
          <p:nvPr>
            <p:ph type="ftr" sz="quarter" idx="3"/>
          </p:nvPr>
        </p:nvSpPr>
        <p:spPr bwMode="gray">
          <a:xfrm>
            <a:off x="7704667" y="6531008"/>
            <a:ext cx="2844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b="1">
                <a:solidFill>
                  <a:srgbClr val="000000"/>
                </a:solidFill>
                <a:latin typeface="Arial"/>
                <a:cs typeface="+mn-cs"/>
              </a:defRPr>
            </a:lvl1pPr>
          </a:lstStyle>
          <a:p>
            <a:pPr fontAlgn="base">
              <a:spcBef>
                <a:spcPct val="0"/>
              </a:spcBef>
              <a:spcAft>
                <a:spcPct val="0"/>
              </a:spcAft>
              <a:defRPr/>
            </a:pPr>
            <a:r>
              <a:rPr lang="en-US"/>
              <a:t>www.themegallery.com</a:t>
            </a:r>
          </a:p>
        </p:txBody>
      </p:sp>
      <p:sp>
        <p:nvSpPr>
          <p:cNvPr id="1030" name="Rectangle 6"/>
          <p:cNvSpPr>
            <a:spLocks noGrp="1" noChangeArrowheads="1"/>
          </p:cNvSpPr>
          <p:nvPr>
            <p:ph type="sldNum" sz="quarter" idx="4"/>
          </p:nvPr>
        </p:nvSpPr>
        <p:spPr bwMode="gray">
          <a:xfrm>
            <a:off x="5181600" y="6505575"/>
            <a:ext cx="111760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b="0">
                <a:solidFill>
                  <a:srgbClr val="000000"/>
                </a:solidFill>
                <a:latin typeface="Arial"/>
                <a:cs typeface="+mn-cs"/>
              </a:defRPr>
            </a:lvl1pPr>
          </a:lstStyle>
          <a:p>
            <a:pPr fontAlgn="base">
              <a:spcBef>
                <a:spcPct val="0"/>
              </a:spcBef>
              <a:spcAft>
                <a:spcPct val="0"/>
              </a:spcAft>
              <a:defRPr/>
            </a:pPr>
            <a:fld id="{F4C18570-CB20-4672-9175-2F1A562E1E9E}" type="slidenum">
              <a:rPr lang="en-US"/>
              <a:pPr fontAlgn="base">
                <a:spcBef>
                  <a:spcPct val="0"/>
                </a:spcBef>
                <a:spcAft>
                  <a:spcPct val="0"/>
                </a:spcAft>
                <a:defRPr/>
              </a:pPr>
              <a:t>‹#›</a:t>
            </a:fld>
            <a:endParaRPr lang="en-US"/>
          </a:p>
        </p:txBody>
      </p:sp>
      <p:sp>
        <p:nvSpPr>
          <p:cNvPr id="1028" name="Rectangle 4"/>
          <p:cNvSpPr>
            <a:spLocks noGrp="1" noChangeArrowheads="1"/>
          </p:cNvSpPr>
          <p:nvPr>
            <p:ph type="dt" sz="half" idx="2"/>
          </p:nvPr>
        </p:nvSpPr>
        <p:spPr bwMode="gray">
          <a:xfrm>
            <a:off x="508000" y="6505575"/>
            <a:ext cx="254000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b="0">
                <a:solidFill>
                  <a:srgbClr val="000000"/>
                </a:solidFill>
                <a:latin typeface="Arial"/>
                <a:cs typeface="+mn-cs"/>
              </a:defRPr>
            </a:lvl1pPr>
          </a:lstStyle>
          <a:p>
            <a:pPr fontAlgn="base">
              <a:spcBef>
                <a:spcPct val="0"/>
              </a:spcBef>
              <a:spcAft>
                <a:spcPct val="0"/>
              </a:spcAft>
              <a:defRPr/>
            </a:pPr>
            <a:endParaRPr lang="en-US"/>
          </a:p>
        </p:txBody>
      </p:sp>
      <p:pic>
        <p:nvPicPr>
          <p:cNvPr id="11273" name="Picture 189" descr="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3203" y="219108"/>
            <a:ext cx="7493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9" name="Freeform 185"/>
          <p:cNvSpPr>
            <a:spLocks/>
          </p:cNvSpPr>
          <p:nvPr/>
        </p:nvSpPr>
        <p:spPr bwMode="gray">
          <a:xfrm>
            <a:off x="10058400" y="0"/>
            <a:ext cx="2133600" cy="2076450"/>
          </a:xfrm>
          <a:custGeom>
            <a:avLst/>
            <a:gdLst>
              <a:gd name="T0" fmla="*/ 0 w 1008"/>
              <a:gd name="T1" fmla="*/ 0 h 1308"/>
              <a:gd name="T2" fmla="*/ 2147483647 w 1008"/>
              <a:gd name="T3" fmla="*/ 2147483647 h 1308"/>
              <a:gd name="T4" fmla="*/ 2147483647 w 1008"/>
              <a:gd name="T5" fmla="*/ 2147483647 h 1308"/>
              <a:gd name="T6" fmla="*/ 2147483647 w 1008"/>
              <a:gd name="T7" fmla="*/ 0 h 1308"/>
              <a:gd name="T8" fmla="*/ 0 w 1008"/>
              <a:gd name="T9" fmla="*/ 0 h 13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8" h="1308">
                <a:moveTo>
                  <a:pt x="0" y="0"/>
                </a:moveTo>
                <a:lnTo>
                  <a:pt x="570" y="1308"/>
                </a:lnTo>
                <a:lnTo>
                  <a:pt x="1008" y="1170"/>
                </a:lnTo>
                <a:lnTo>
                  <a:pt x="1008" y="0"/>
                </a:lnTo>
                <a:lnTo>
                  <a:pt x="0" y="0"/>
                </a:lnTo>
                <a:close/>
              </a:path>
            </a:pathLst>
          </a:cu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mtClean="0">
              <a:solidFill>
                <a:srgbClr val="000000"/>
              </a:solidFill>
              <a:latin typeface="Times New Roman" pitchFamily="18" charset="0"/>
            </a:endParaRPr>
          </a:p>
        </p:txBody>
      </p:sp>
      <p:sp>
        <p:nvSpPr>
          <p:cNvPr id="1211" name="Freeform 187"/>
          <p:cNvSpPr>
            <a:spLocks/>
          </p:cNvSpPr>
          <p:nvPr/>
        </p:nvSpPr>
        <p:spPr bwMode="gray">
          <a:xfrm>
            <a:off x="11319933" y="1993900"/>
            <a:ext cx="872067" cy="1016000"/>
          </a:xfrm>
          <a:custGeom>
            <a:avLst/>
            <a:gdLst>
              <a:gd name="T0" fmla="*/ 0 w 412"/>
              <a:gd name="T1" fmla="*/ 2147483647 h 640"/>
              <a:gd name="T2" fmla="*/ 2147483647 w 412"/>
              <a:gd name="T3" fmla="*/ 2147483647 h 640"/>
              <a:gd name="T4" fmla="*/ 2147483647 w 412"/>
              <a:gd name="T5" fmla="*/ 2147483647 h 640"/>
              <a:gd name="T6" fmla="*/ 2147483647 w 412"/>
              <a:gd name="T7" fmla="*/ 0 h 640"/>
              <a:gd name="T8" fmla="*/ 0 w 412"/>
              <a:gd name="T9" fmla="*/ 2147483647 h 6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 h="640">
                <a:moveTo>
                  <a:pt x="0" y="122"/>
                </a:moveTo>
                <a:lnTo>
                  <a:pt x="222" y="640"/>
                </a:lnTo>
                <a:lnTo>
                  <a:pt x="412" y="638"/>
                </a:lnTo>
                <a:lnTo>
                  <a:pt x="412" y="0"/>
                </a:lnTo>
                <a:lnTo>
                  <a:pt x="0" y="122"/>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mtClean="0">
              <a:solidFill>
                <a:srgbClr val="000000"/>
              </a:solidFill>
              <a:latin typeface="Times New Roman" pitchFamily="18" charset="0"/>
            </a:endParaRPr>
          </a:p>
        </p:txBody>
      </p:sp>
      <p:sp>
        <p:nvSpPr>
          <p:cNvPr id="1215" name="Picture 191" descr="2"/>
          <p:cNvSpPr>
            <a:spLocks noChangeAspect="1" noChangeArrowheads="1"/>
          </p:cNvSpPr>
          <p:nvPr/>
        </p:nvSpPr>
        <p:spPr bwMode="auto">
          <a:xfrm>
            <a:off x="9855222" y="50800"/>
            <a:ext cx="151341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smtClean="0">
              <a:solidFill>
                <a:srgbClr val="000000"/>
              </a:solidFill>
              <a:cs typeface="Arial" charset="0"/>
            </a:endParaRPr>
          </a:p>
        </p:txBody>
      </p:sp>
      <p:sp>
        <p:nvSpPr>
          <p:cNvPr id="11277" name="Rectangle 3"/>
          <p:cNvSpPr>
            <a:spLocks noGrp="1" noChangeArrowheads="1"/>
          </p:cNvSpPr>
          <p:nvPr>
            <p:ph type="body" idx="1"/>
          </p:nvPr>
        </p:nvSpPr>
        <p:spPr bwMode="black">
          <a:xfrm>
            <a:off x="304800" y="1066800"/>
            <a:ext cx="112776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0021623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209"/>
                                        </p:tgtEl>
                                        <p:attrNameLst>
                                          <p:attrName>style.visibility</p:attrName>
                                        </p:attrNameLst>
                                      </p:cBhvr>
                                      <p:to>
                                        <p:strVal val="visible"/>
                                      </p:to>
                                    </p:set>
                                    <p:animEffect transition="in" filter="wipe(up)">
                                      <p:cBhvr>
                                        <p:cTn id="7" dur="500"/>
                                        <p:tgtEl>
                                          <p:spTgt spid="1209"/>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11"/>
                                        </p:tgtEl>
                                        <p:attrNameLst>
                                          <p:attrName>style.visibility</p:attrName>
                                        </p:attrNameLst>
                                      </p:cBhvr>
                                      <p:to>
                                        <p:strVal val="visible"/>
                                      </p:to>
                                    </p:set>
                                    <p:animEffect transition="in" filter="wipe(down)">
                                      <p:cBhvr>
                                        <p:cTn id="11" dur="500"/>
                                        <p:tgtEl>
                                          <p:spTgt spid="1211"/>
                                        </p:tgtEl>
                                      </p:cBhvr>
                                    </p:animEffect>
                                  </p:childTnLst>
                                </p:cTn>
                              </p:par>
                            </p:childTnLst>
                          </p:cTn>
                        </p:par>
                        <p:par>
                          <p:cTn id="12" fill="hold" nodeType="afterGroup">
                            <p:stCondLst>
                              <p:cond delay="1000"/>
                            </p:stCondLst>
                            <p:childTnLst>
                              <p:par>
                                <p:cTn id="13" presetID="3" presetClass="entr" presetSubtype="5" fill="hold" nodeType="afterEffect">
                                  <p:stCondLst>
                                    <p:cond delay="0"/>
                                  </p:stCondLst>
                                  <p:childTnLst>
                                    <p:set>
                                      <p:cBhvr>
                                        <p:cTn id="14" dur="1" fill="hold">
                                          <p:stCondLst>
                                            <p:cond delay="0"/>
                                          </p:stCondLst>
                                        </p:cTn>
                                        <p:tgtEl>
                                          <p:spTgt spid="1215"/>
                                        </p:tgtEl>
                                        <p:attrNameLst>
                                          <p:attrName>style.visibility</p:attrName>
                                        </p:attrNameLst>
                                      </p:cBhvr>
                                      <p:to>
                                        <p:strVal val="visible"/>
                                      </p:to>
                                    </p:set>
                                    <p:animEffect transition="in" filter="blinds(vertical)">
                                      <p:cBhvr>
                                        <p:cTn id="15" dur="500"/>
                                        <p:tgtEl>
                                          <p:spTgt spid="1215"/>
                                        </p:tgtEl>
                                      </p:cBhvr>
                                    </p:animEffect>
                                  </p:childTnLst>
                                </p:cTn>
                              </p:par>
                            </p:childTnLst>
                          </p:cTn>
                        </p:par>
                        <p:par>
                          <p:cTn id="16" fill="hold" nodeType="afterGroup">
                            <p:stCondLst>
                              <p:cond delay="1500"/>
                            </p:stCondLst>
                            <p:childTnLst>
                              <p:par>
                                <p:cTn id="17" presetID="35" presetClass="path" presetSubtype="0" accel="50000" decel="50000" fill="hold" grpId="0" nodeType="afterEffect">
                                  <p:stCondLst>
                                    <p:cond delay="0"/>
                                  </p:stCondLst>
                                  <p:childTnLst>
                                    <p:animMotion origin="layout" path="M -0.34166 0.00787 L -1.21666 0.00787 " pathEditMode="relative" rAng="0" ptsTypes="AA">
                                      <p:cBhvr>
                                        <p:cTn id="18" dur="500" fill="hold"/>
                                        <p:tgtEl>
                                          <p:spTgt spid="1026"/>
                                        </p:tgtEl>
                                        <p:attrNameLst>
                                          <p:attrName>ppt_x</p:attrName>
                                          <p:attrName>ppt_y</p:attrName>
                                        </p:attrNameLst>
                                      </p:cBhvr>
                                      <p:rCtr x="-4375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209" grpId="0" animBg="1"/>
      <p:bldP spid="1211" grpId="0" animBg="1"/>
    </p:bldLst>
  </p:timing>
  <p:hf sldNum="0" hdr="0" dt="0"/>
  <p:txStyles>
    <p:titleStyle>
      <a:lvl1pPr algn="l" rtl="0" eaLnBrk="0" fontAlgn="base" hangingPunct="0">
        <a:spcBef>
          <a:spcPct val="0"/>
        </a:spcBef>
        <a:spcAft>
          <a:spcPct val="0"/>
        </a:spcAft>
        <a:defRPr sz="3200">
          <a:solidFill>
            <a:srgbClr val="000000"/>
          </a:solidFill>
          <a:latin typeface="+mj-lt"/>
          <a:ea typeface="+mj-ea"/>
          <a:cs typeface="+mj-cs"/>
        </a:defRPr>
      </a:lvl1pPr>
      <a:lvl2pPr algn="l" rtl="0" eaLnBrk="0" fontAlgn="base" hangingPunct="0">
        <a:spcBef>
          <a:spcPct val="0"/>
        </a:spcBef>
        <a:spcAft>
          <a:spcPct val="0"/>
        </a:spcAft>
        <a:defRPr sz="3200">
          <a:solidFill>
            <a:srgbClr val="000000"/>
          </a:solidFill>
          <a:latin typeface="Arial" charset="0"/>
        </a:defRPr>
      </a:lvl2pPr>
      <a:lvl3pPr algn="l" rtl="0" eaLnBrk="0" fontAlgn="base" hangingPunct="0">
        <a:spcBef>
          <a:spcPct val="0"/>
        </a:spcBef>
        <a:spcAft>
          <a:spcPct val="0"/>
        </a:spcAft>
        <a:defRPr sz="3200">
          <a:solidFill>
            <a:srgbClr val="000000"/>
          </a:solidFill>
          <a:latin typeface="Arial" charset="0"/>
        </a:defRPr>
      </a:lvl3pPr>
      <a:lvl4pPr algn="l" rtl="0" eaLnBrk="0" fontAlgn="base" hangingPunct="0">
        <a:spcBef>
          <a:spcPct val="0"/>
        </a:spcBef>
        <a:spcAft>
          <a:spcPct val="0"/>
        </a:spcAft>
        <a:defRPr sz="3200">
          <a:solidFill>
            <a:srgbClr val="000000"/>
          </a:solidFill>
          <a:latin typeface="Arial" charset="0"/>
        </a:defRPr>
      </a:lvl4pPr>
      <a:lvl5pPr algn="l" rtl="0" eaLnBrk="0" fontAlgn="base" hangingPunct="0">
        <a:spcBef>
          <a:spcPct val="0"/>
        </a:spcBef>
        <a:spcAft>
          <a:spcPct val="0"/>
        </a:spcAft>
        <a:defRPr sz="3200">
          <a:solidFill>
            <a:srgbClr val="000000"/>
          </a:solidFill>
          <a:latin typeface="Arial" charset="0"/>
        </a:defRPr>
      </a:lvl5pPr>
      <a:lvl6pPr marL="457200" algn="l" rtl="0" eaLnBrk="1" fontAlgn="base" hangingPunct="1">
        <a:spcBef>
          <a:spcPct val="0"/>
        </a:spcBef>
        <a:spcAft>
          <a:spcPct val="0"/>
        </a:spcAft>
        <a:defRPr sz="3200">
          <a:solidFill>
            <a:srgbClr val="000000"/>
          </a:solidFill>
          <a:latin typeface="Arial" charset="0"/>
        </a:defRPr>
      </a:lvl6pPr>
      <a:lvl7pPr marL="914400" algn="l" rtl="0" eaLnBrk="1" fontAlgn="base" hangingPunct="1">
        <a:spcBef>
          <a:spcPct val="0"/>
        </a:spcBef>
        <a:spcAft>
          <a:spcPct val="0"/>
        </a:spcAft>
        <a:defRPr sz="3200">
          <a:solidFill>
            <a:srgbClr val="000000"/>
          </a:solidFill>
          <a:latin typeface="Arial" charset="0"/>
        </a:defRPr>
      </a:lvl7pPr>
      <a:lvl8pPr marL="1371600" algn="l" rtl="0" eaLnBrk="1" fontAlgn="base" hangingPunct="1">
        <a:spcBef>
          <a:spcPct val="0"/>
        </a:spcBef>
        <a:spcAft>
          <a:spcPct val="0"/>
        </a:spcAft>
        <a:defRPr sz="3200">
          <a:solidFill>
            <a:srgbClr val="000000"/>
          </a:solidFill>
          <a:latin typeface="Arial" charset="0"/>
        </a:defRPr>
      </a:lvl8pPr>
      <a:lvl9pPr marL="1828800" algn="l" rtl="0" eaLnBrk="1" fontAlgn="base" hangingPunct="1">
        <a:spcBef>
          <a:spcPct val="0"/>
        </a:spcBef>
        <a:spcAft>
          <a:spcPct val="0"/>
        </a:spcAft>
        <a:defRPr sz="3200">
          <a:solidFill>
            <a:srgbClr val="000000"/>
          </a:solidFill>
          <a:latin typeface="Arial" charset="0"/>
        </a:defRPr>
      </a:lvl9pPr>
    </p:titleStyle>
    <p:bodyStyle>
      <a:lvl1pPr marL="342900" indent="-342900" algn="l" rtl="0" eaLnBrk="0" fontAlgn="base" hangingPunct="0">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600">
          <a:solidFill>
            <a:schemeClr val="tx1"/>
          </a:solidFill>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8227" name="Rectangle 3"/>
          <p:cNvSpPr>
            <a:spLocks noGrp="1" noChangeArrowheads="1"/>
          </p:cNvSpPr>
          <p:nvPr>
            <p:ph type="body" idx="1"/>
          </p:nvPr>
        </p:nvSpPr>
        <p:spPr bwMode="auto">
          <a:xfrm>
            <a:off x="609600" y="1600206"/>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2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defRPr>
            </a:lvl1pPr>
          </a:lstStyle>
          <a:p>
            <a:pPr fontAlgn="base">
              <a:spcBef>
                <a:spcPct val="0"/>
              </a:spcBef>
              <a:spcAft>
                <a:spcPct val="0"/>
              </a:spcAft>
              <a:defRPr/>
            </a:pPr>
            <a:endParaRPr lang="en-US">
              <a:solidFill>
                <a:srgbClr val="000000"/>
              </a:solidFill>
            </a:endParaRPr>
          </a:p>
        </p:txBody>
      </p:sp>
      <p:sp>
        <p:nvSpPr>
          <p:cNvPr id="3082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defRPr>
            </a:lvl1pPr>
          </a:lstStyle>
          <a:p>
            <a:pPr fontAlgn="base">
              <a:spcBef>
                <a:spcPct val="0"/>
              </a:spcBef>
              <a:spcAft>
                <a:spcPct val="0"/>
              </a:spcAft>
              <a:defRPr/>
            </a:pPr>
            <a:endParaRPr lang="en-US">
              <a:solidFill>
                <a:srgbClr val="000000"/>
              </a:solidFill>
            </a:endParaRPr>
          </a:p>
        </p:txBody>
      </p:sp>
      <p:sp>
        <p:nvSpPr>
          <p:cNvPr id="3082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Arial" pitchFamily="34" charset="0"/>
              </a:defRPr>
            </a:lvl1pPr>
          </a:lstStyle>
          <a:p>
            <a:pPr fontAlgn="base">
              <a:spcBef>
                <a:spcPct val="0"/>
              </a:spcBef>
              <a:spcAft>
                <a:spcPct val="0"/>
              </a:spcAft>
              <a:defRPr/>
            </a:pPr>
            <a:fld id="{E4F424DC-16DF-4330-B0C8-3177D97D4791}"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84952503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308226"/>
                                        </p:tgtEl>
                                        <p:attrNameLst>
                                          <p:attrName>style.visibility</p:attrName>
                                        </p:attrNameLst>
                                      </p:cBhvr>
                                      <p:to>
                                        <p:strVal val="visible"/>
                                      </p:to>
                                    </p:set>
                                    <p:anim calcmode="lin" valueType="num">
                                      <p:cBhvr>
                                        <p:cTn id="7" dur="2000" fill="hold"/>
                                        <p:tgtEl>
                                          <p:spTgt spid="308226"/>
                                        </p:tgtEl>
                                        <p:attrNameLst>
                                          <p:attrName>ppt_w</p:attrName>
                                        </p:attrNameLst>
                                      </p:cBhvr>
                                      <p:tavLst>
                                        <p:tav tm="0">
                                          <p:val>
                                            <p:strVal val="#ppt_w*2.5"/>
                                          </p:val>
                                        </p:tav>
                                        <p:tav tm="100000">
                                          <p:val>
                                            <p:strVal val="#ppt_w"/>
                                          </p:val>
                                        </p:tav>
                                      </p:tavLst>
                                    </p:anim>
                                    <p:anim calcmode="lin" valueType="num">
                                      <p:cBhvr>
                                        <p:cTn id="8" dur="2000" fill="hold"/>
                                        <p:tgtEl>
                                          <p:spTgt spid="308226"/>
                                        </p:tgtEl>
                                        <p:attrNameLst>
                                          <p:attrName>ppt_h</p:attrName>
                                        </p:attrNameLst>
                                      </p:cBhvr>
                                      <p:tavLst>
                                        <p:tav tm="0">
                                          <p:val>
                                            <p:strVal val="#ppt_h"/>
                                          </p:val>
                                        </p:tav>
                                        <p:tav tm="100000">
                                          <p:val>
                                            <p:strVal val="#ppt_h"/>
                                          </p:val>
                                        </p:tav>
                                      </p:tavLst>
                                    </p:anim>
                                    <p:anim calcmode="lin" valueType="num">
                                      <p:cBhvr>
                                        <p:cTn id="9" dur="2000" fill="hold"/>
                                        <p:tgtEl>
                                          <p:spTgt spid="308226"/>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308226"/>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30822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08227">
                                            <p:txEl>
                                              <p:pRg st="0" end="0"/>
                                            </p:txEl>
                                          </p:spTgt>
                                        </p:tgtEl>
                                        <p:attrNameLst>
                                          <p:attrName>style.visibility</p:attrName>
                                        </p:attrNameLst>
                                      </p:cBhvr>
                                      <p:to>
                                        <p:strVal val="visible"/>
                                      </p:to>
                                    </p:set>
                                    <p:animEffect transition="in" filter="wipe(left)">
                                      <p:cBhvr>
                                        <p:cTn id="16" dur="500"/>
                                        <p:tgtEl>
                                          <p:spTgt spid="308227">
                                            <p:txEl>
                                              <p:pRg st="0" end="0"/>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08227">
                                            <p:txEl>
                                              <p:pRg st="1" end="1"/>
                                            </p:txEl>
                                          </p:spTgt>
                                        </p:tgtEl>
                                        <p:attrNameLst>
                                          <p:attrName>style.visibility</p:attrName>
                                        </p:attrNameLst>
                                      </p:cBhvr>
                                      <p:to>
                                        <p:strVal val="visible"/>
                                      </p:to>
                                    </p:set>
                                    <p:animEffect transition="in" filter="wipe(left)">
                                      <p:cBhvr>
                                        <p:cTn id="19" dur="500"/>
                                        <p:tgtEl>
                                          <p:spTgt spid="308227">
                                            <p:txEl>
                                              <p:pRg st="1" end="1"/>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08227">
                                            <p:txEl>
                                              <p:pRg st="2" end="2"/>
                                            </p:txEl>
                                          </p:spTgt>
                                        </p:tgtEl>
                                        <p:attrNameLst>
                                          <p:attrName>style.visibility</p:attrName>
                                        </p:attrNameLst>
                                      </p:cBhvr>
                                      <p:to>
                                        <p:strVal val="visible"/>
                                      </p:to>
                                    </p:set>
                                    <p:animEffect transition="in" filter="wipe(left)">
                                      <p:cBhvr>
                                        <p:cTn id="22" dur="500"/>
                                        <p:tgtEl>
                                          <p:spTgt spid="308227">
                                            <p:txEl>
                                              <p:pRg st="2" end="2"/>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08227">
                                            <p:txEl>
                                              <p:pRg st="3" end="3"/>
                                            </p:txEl>
                                          </p:spTgt>
                                        </p:tgtEl>
                                        <p:attrNameLst>
                                          <p:attrName>style.visibility</p:attrName>
                                        </p:attrNameLst>
                                      </p:cBhvr>
                                      <p:to>
                                        <p:strVal val="visible"/>
                                      </p:to>
                                    </p:set>
                                    <p:animEffect transition="in" filter="wipe(left)">
                                      <p:cBhvr>
                                        <p:cTn id="25" dur="500"/>
                                        <p:tgtEl>
                                          <p:spTgt spid="308227">
                                            <p:txEl>
                                              <p:pRg st="3" end="3"/>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08227">
                                            <p:txEl>
                                              <p:pRg st="4" end="4"/>
                                            </p:txEl>
                                          </p:spTgt>
                                        </p:tgtEl>
                                        <p:attrNameLst>
                                          <p:attrName>style.visibility</p:attrName>
                                        </p:attrNameLst>
                                      </p:cBhvr>
                                      <p:to>
                                        <p:strVal val="visible"/>
                                      </p:to>
                                    </p:set>
                                    <p:animEffect transition="in" filter="wipe(left)">
                                      <p:cBhvr>
                                        <p:cTn id="28" dur="500"/>
                                        <p:tgtEl>
                                          <p:spTgt spid="3082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26" grpId="0"/>
      <p:bldP spid="308227" grpId="0" build="p">
        <p:tmplLst>
          <p:tmpl lvl="1">
            <p:tnLst>
              <p:par>
                <p:cTn presetID="22" presetClass="entr" presetSubtype="8" fill="hold" nodeType="clickEffect">
                  <p:stCondLst>
                    <p:cond delay="0"/>
                  </p:stCondLst>
                  <p:childTnLst>
                    <p:set>
                      <p:cBhvr>
                        <p:cTn dur="1" fill="hold">
                          <p:stCondLst>
                            <p:cond delay="0"/>
                          </p:stCondLst>
                        </p:cTn>
                        <p:tgtEl>
                          <p:spTgt spid="308227"/>
                        </p:tgtEl>
                        <p:attrNameLst>
                          <p:attrName>style.visibility</p:attrName>
                        </p:attrNameLst>
                      </p:cBhvr>
                      <p:to>
                        <p:strVal val="visible"/>
                      </p:to>
                    </p:set>
                    <p:animEffect transition="in" filter="wipe(left)">
                      <p:cBhvr>
                        <p:cTn dur="500"/>
                        <p:tgtEl>
                          <p:spTgt spid="3082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308227"/>
                        </p:tgtEl>
                        <p:attrNameLst>
                          <p:attrName>style.visibility</p:attrName>
                        </p:attrNameLst>
                      </p:cBhvr>
                      <p:to>
                        <p:strVal val="visible"/>
                      </p:to>
                    </p:set>
                    <p:animEffect transition="in" filter="wipe(left)">
                      <p:cBhvr>
                        <p:cTn dur="500"/>
                        <p:tgtEl>
                          <p:spTgt spid="3082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308227"/>
                        </p:tgtEl>
                        <p:attrNameLst>
                          <p:attrName>style.visibility</p:attrName>
                        </p:attrNameLst>
                      </p:cBhvr>
                      <p:to>
                        <p:strVal val="visible"/>
                      </p:to>
                    </p:set>
                    <p:animEffect transition="in" filter="wipe(left)">
                      <p:cBhvr>
                        <p:cTn dur="500"/>
                        <p:tgtEl>
                          <p:spTgt spid="3082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308227"/>
                        </p:tgtEl>
                        <p:attrNameLst>
                          <p:attrName>style.visibility</p:attrName>
                        </p:attrNameLst>
                      </p:cBhvr>
                      <p:to>
                        <p:strVal val="visible"/>
                      </p:to>
                    </p:set>
                    <p:animEffect transition="in" filter="wipe(left)">
                      <p:cBhvr>
                        <p:cTn dur="500"/>
                        <p:tgtEl>
                          <p:spTgt spid="3082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308227"/>
                        </p:tgtEl>
                        <p:attrNameLst>
                          <p:attrName>style.visibility</p:attrName>
                        </p:attrNameLst>
                      </p:cBhvr>
                      <p:to>
                        <p:strVal val="visible"/>
                      </p:to>
                    </p:set>
                    <p:animEffect transition="in" filter="wipe(left)">
                      <p:cBhvr>
                        <p:cTn dur="500"/>
                        <p:tgtEl>
                          <p:spTgt spid="308227"/>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6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AA7A672B-4E9A-497F-947D-A69C36CB9A3A}" type="datetimeFigureOut">
              <a:rPr lang="en-US"/>
              <a:pPr>
                <a:defRPr/>
              </a:pPr>
              <a:t>20/3/2021</a:t>
            </a:fld>
            <a:endParaRPr lang="en-US"/>
          </a:p>
        </p:txBody>
      </p:sp>
      <p:sp>
        <p:nvSpPr>
          <p:cNvPr id="5" name="Footer Placeholder 4"/>
          <p:cNvSpPr>
            <a:spLocks noGrp="1"/>
          </p:cNvSpPr>
          <p:nvPr>
            <p:ph type="ftr" sz="quarter" idx="3"/>
          </p:nvPr>
        </p:nvSpPr>
        <p:spPr>
          <a:xfrm>
            <a:off x="4165600" y="635636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8737600" y="6356361"/>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defRPr>
            </a:lvl1pPr>
          </a:lstStyle>
          <a:p>
            <a:pPr>
              <a:defRPr/>
            </a:pPr>
            <a:fld id="{C9404AAB-9BCF-4C8E-AD8A-911EED25903E}" type="slidenum">
              <a:rPr lang="en-US"/>
              <a:pPr>
                <a:defRPr/>
              </a:pPr>
              <a:t>‹#›</a:t>
            </a:fld>
            <a:endParaRPr lang="en-US"/>
          </a:p>
        </p:txBody>
      </p:sp>
    </p:spTree>
    <p:extLst>
      <p:ext uri="{BB962C8B-B14F-4D97-AF65-F5344CB8AC3E}">
        <p14:creationId xmlns:p14="http://schemas.microsoft.com/office/powerpoint/2010/main" val="408553234"/>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3074" name="Freeform 2"/>
          <p:cNvSpPr>
            <a:spLocks/>
          </p:cNvSpPr>
          <p:nvPr/>
        </p:nvSpPr>
        <p:spPr bwMode="auto">
          <a:xfrm rot="-3172564">
            <a:off x="10564284" y="-362479"/>
            <a:ext cx="1162050" cy="2779183"/>
          </a:xfrm>
          <a:custGeom>
            <a:avLst/>
            <a:gdLst>
              <a:gd name="T0" fmla="*/ 2147483647 w 2903"/>
              <a:gd name="T1" fmla="*/ 2147483647 h 3686"/>
              <a:gd name="T2" fmla="*/ 2147483647 w 2903"/>
              <a:gd name="T3" fmla="*/ 2147483647 h 3686"/>
              <a:gd name="T4" fmla="*/ 2147483647 w 2903"/>
              <a:gd name="T5" fmla="*/ 0 h 3686"/>
              <a:gd name="T6" fmla="*/ 2147483647 w 2903"/>
              <a:gd name="T7" fmla="*/ 2147483647 h 3686"/>
              <a:gd name="T8" fmla="*/ 2147483647 w 2903"/>
              <a:gd name="T9" fmla="*/ 2147483647 h 3686"/>
              <a:gd name="T10" fmla="*/ 0 w 2903"/>
              <a:gd name="T11" fmla="*/ 2147483647 h 3686"/>
              <a:gd name="T12" fmla="*/ 2147483647 w 2903"/>
              <a:gd name="T13" fmla="*/ 2147483647 h 3686"/>
              <a:gd name="T14" fmla="*/ 2147483647 w 2903"/>
              <a:gd name="T15" fmla="*/ 2147483647 h 3686"/>
              <a:gd name="T16" fmla="*/ 2147483647 w 2903"/>
              <a:gd name="T17" fmla="*/ 2147483647 h 3686"/>
              <a:gd name="T18" fmla="*/ 2147483647 w 2903"/>
              <a:gd name="T19" fmla="*/ 2147483647 h 3686"/>
              <a:gd name="T20" fmla="*/ 2147483647 w 2903"/>
              <a:gd name="T21" fmla="*/ 2147483647 h 3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latin typeface="Arial" charset="0"/>
            </a:endParaRPr>
          </a:p>
        </p:txBody>
      </p:sp>
      <p:sp>
        <p:nvSpPr>
          <p:cNvPr id="296963" name="Rectangle 3"/>
          <p:cNvSpPr>
            <a:spLocks noGrp="1" noChangeArrowheads="1"/>
          </p:cNvSpPr>
          <p:nvPr>
            <p:ph type="title"/>
          </p:nvPr>
        </p:nvSpPr>
        <p:spPr bwMode="auto">
          <a:xfrm>
            <a:off x="914400" y="152400"/>
            <a:ext cx="916093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96964" name="Rectangle 4"/>
          <p:cNvSpPr>
            <a:spLocks noGrp="1" noChangeArrowheads="1"/>
          </p:cNvSpPr>
          <p:nvPr>
            <p:ph type="body" idx="1"/>
          </p:nvPr>
        </p:nvSpPr>
        <p:spPr bwMode="auto">
          <a:xfrm>
            <a:off x="914400" y="1828800"/>
            <a:ext cx="10261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6965" name="Rectangle 5"/>
          <p:cNvSpPr>
            <a:spLocks noGrp="1" noChangeArrowheads="1"/>
          </p:cNvSpPr>
          <p:nvPr>
            <p:ph type="dt" sz="half" idx="2"/>
          </p:nvPr>
        </p:nvSpPr>
        <p:spPr bwMode="auto">
          <a:xfrm>
            <a:off x="1828800" y="6248400"/>
            <a:ext cx="254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fontAlgn="base">
              <a:spcBef>
                <a:spcPct val="0"/>
              </a:spcBef>
              <a:spcAft>
                <a:spcPct val="0"/>
              </a:spcAft>
              <a:defRPr/>
            </a:pPr>
            <a:endParaRPr lang="en-US">
              <a:solidFill>
                <a:srgbClr val="000000"/>
              </a:solidFill>
            </a:endParaRPr>
          </a:p>
        </p:txBody>
      </p:sp>
      <p:sp>
        <p:nvSpPr>
          <p:cNvPr id="296966" name="Rectangle 6"/>
          <p:cNvSpPr>
            <a:spLocks noGrp="1" noChangeArrowheads="1"/>
          </p:cNvSpPr>
          <p:nvPr>
            <p:ph type="ftr" sz="quarter" idx="3"/>
          </p:nvPr>
        </p:nvSpPr>
        <p:spPr bwMode="auto">
          <a:xfrm>
            <a:off x="4741333" y="6248400"/>
            <a:ext cx="386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fontAlgn="base">
              <a:spcBef>
                <a:spcPct val="0"/>
              </a:spcBef>
              <a:spcAft>
                <a:spcPct val="0"/>
              </a:spcAft>
              <a:defRPr/>
            </a:pPr>
            <a:endParaRPr lang="en-US">
              <a:solidFill>
                <a:srgbClr val="000000"/>
              </a:solidFill>
            </a:endParaRPr>
          </a:p>
        </p:txBody>
      </p:sp>
      <p:sp>
        <p:nvSpPr>
          <p:cNvPr id="296967" name="Rectangle 7"/>
          <p:cNvSpPr>
            <a:spLocks noGrp="1" noChangeArrowheads="1"/>
          </p:cNvSpPr>
          <p:nvPr>
            <p:ph type="sldNum" sz="quarter" idx="4"/>
          </p:nvPr>
        </p:nvSpPr>
        <p:spPr bwMode="auto">
          <a:xfrm>
            <a:off x="8957733" y="6248400"/>
            <a:ext cx="254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fontAlgn="base">
              <a:spcBef>
                <a:spcPct val="0"/>
              </a:spcBef>
              <a:spcAft>
                <a:spcPct val="0"/>
              </a:spcAft>
              <a:defRPr/>
            </a:pPr>
            <a:fld id="{15E6EC2B-021F-44B8-84ED-D9D11DEFB98C}" type="slidenum">
              <a:rPr lang="en-US">
                <a:solidFill>
                  <a:srgbClr val="000000"/>
                </a:solidFill>
              </a:rPr>
              <a:pPr fontAlgn="base">
                <a:spcBef>
                  <a:spcPct val="0"/>
                </a:spcBef>
                <a:spcAft>
                  <a:spcPct val="0"/>
                </a:spcAft>
                <a:defRPr/>
              </a:pPr>
              <a:t>‹#›</a:t>
            </a:fld>
            <a:endParaRPr lang="en-US">
              <a:solidFill>
                <a:srgbClr val="000000"/>
              </a:solidFill>
            </a:endParaRPr>
          </a:p>
        </p:txBody>
      </p:sp>
      <p:sp>
        <p:nvSpPr>
          <p:cNvPr id="3080" name="Freeform 8"/>
          <p:cNvSpPr>
            <a:spLocks/>
          </p:cNvSpPr>
          <p:nvPr/>
        </p:nvSpPr>
        <p:spPr bwMode="auto">
          <a:xfrm rot="-3172564">
            <a:off x="10681238" y="-324901"/>
            <a:ext cx="1165225" cy="2796116"/>
          </a:xfrm>
          <a:custGeom>
            <a:avLst/>
            <a:gdLst>
              <a:gd name="T0" fmla="*/ 2147483647 w 2911"/>
              <a:gd name="T1" fmla="*/ 0 h 3703"/>
              <a:gd name="T2" fmla="*/ 2147483647 w 2911"/>
              <a:gd name="T3" fmla="*/ 2147483647 h 3703"/>
              <a:gd name="T4" fmla="*/ 2147483647 w 2911"/>
              <a:gd name="T5" fmla="*/ 2147483647 h 3703"/>
              <a:gd name="T6" fmla="*/ 0 w 2911"/>
              <a:gd name="T7" fmla="*/ 2147483647 h 3703"/>
              <a:gd name="T8" fmla="*/ 2147483647 w 2911"/>
              <a:gd name="T9" fmla="*/ 2147483647 h 3703"/>
              <a:gd name="T10" fmla="*/ 2147483647 w 2911"/>
              <a:gd name="T11" fmla="*/ 2147483647 h 3703"/>
              <a:gd name="T12" fmla="*/ 2147483647 w 2911"/>
              <a:gd name="T13" fmla="*/ 2147483647 h 3703"/>
              <a:gd name="T14" fmla="*/ 2147483647 w 2911"/>
              <a:gd name="T15" fmla="*/ 2147483647 h 3703"/>
              <a:gd name="T16" fmla="*/ 2147483647 w 2911"/>
              <a:gd name="T17" fmla="*/ 2147483647 h 3703"/>
              <a:gd name="T18" fmla="*/ 2147483647 w 2911"/>
              <a:gd name="T19" fmla="*/ 0 h 3703"/>
              <a:gd name="T20" fmla="*/ 2147483647 w 2911"/>
              <a:gd name="T21" fmla="*/ 0 h 37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latin typeface="Arial" charset="0"/>
            </a:endParaRPr>
          </a:p>
        </p:txBody>
      </p:sp>
      <p:sp>
        <p:nvSpPr>
          <p:cNvPr id="3081" name="Freeform 9"/>
          <p:cNvSpPr>
            <a:spLocks/>
          </p:cNvSpPr>
          <p:nvPr/>
        </p:nvSpPr>
        <p:spPr bwMode="auto">
          <a:xfrm rot="-3172564">
            <a:off x="10612447" y="-69848"/>
            <a:ext cx="1025525" cy="2095500"/>
          </a:xfrm>
          <a:custGeom>
            <a:avLst/>
            <a:gdLst>
              <a:gd name="T0" fmla="*/ 0 w 2561"/>
              <a:gd name="T1" fmla="*/ 2147483647 h 2777"/>
              <a:gd name="T2" fmla="*/ 2147483647 w 2561"/>
              <a:gd name="T3" fmla="*/ 2147483647 h 2777"/>
              <a:gd name="T4" fmla="*/ 2147483647 w 2561"/>
              <a:gd name="T5" fmla="*/ 2147483647 h 2777"/>
              <a:gd name="T6" fmla="*/ 2147483647 w 2561"/>
              <a:gd name="T7" fmla="*/ 2147483647 h 2777"/>
              <a:gd name="T8" fmla="*/ 2147483647 w 2561"/>
              <a:gd name="T9" fmla="*/ 2147483647 h 2777"/>
              <a:gd name="T10" fmla="*/ 2147483647 w 2561"/>
              <a:gd name="T11" fmla="*/ 0 h 2777"/>
              <a:gd name="T12" fmla="*/ 0 w 2561"/>
              <a:gd name="T13" fmla="*/ 2147483647 h 2777"/>
              <a:gd name="T14" fmla="*/ 0 w 2561"/>
              <a:gd name="T15" fmla="*/ 2147483647 h 27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1" h="2777">
                <a:moveTo>
                  <a:pt x="0" y="2485"/>
                </a:moveTo>
                <a:lnTo>
                  <a:pt x="432" y="2553"/>
                </a:lnTo>
                <a:lnTo>
                  <a:pt x="736" y="2777"/>
                </a:lnTo>
                <a:lnTo>
                  <a:pt x="2561" y="399"/>
                </a:lnTo>
                <a:lnTo>
                  <a:pt x="2118" y="82"/>
                </a:lnTo>
                <a:lnTo>
                  <a:pt x="1898" y="0"/>
                </a:lnTo>
                <a:lnTo>
                  <a:pt x="0" y="248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latin typeface="Arial" charset="0"/>
            </a:endParaRPr>
          </a:p>
        </p:txBody>
      </p:sp>
      <p:grpSp>
        <p:nvGrpSpPr>
          <p:cNvPr id="3082" name="Group 10"/>
          <p:cNvGrpSpPr>
            <a:grpSpLocks/>
          </p:cNvGrpSpPr>
          <p:nvPr/>
        </p:nvGrpSpPr>
        <p:grpSpPr bwMode="auto">
          <a:xfrm>
            <a:off x="10584" y="5540375"/>
            <a:ext cx="2379133" cy="1246188"/>
            <a:chOff x="5" y="3490"/>
            <a:chExt cx="1124" cy="785"/>
          </a:xfrm>
        </p:grpSpPr>
        <p:sp>
          <p:nvSpPr>
            <p:cNvPr id="3099" name="Freeform 11"/>
            <p:cNvSpPr>
              <a:spLocks/>
            </p:cNvSpPr>
            <p:nvPr userDrawn="1"/>
          </p:nvSpPr>
          <p:spPr bwMode="auto">
            <a:xfrm>
              <a:off x="24" y="3505"/>
              <a:ext cx="1089" cy="649"/>
            </a:xfrm>
            <a:custGeom>
              <a:avLst/>
              <a:gdLst>
                <a:gd name="T0" fmla="*/ 13 w 2177"/>
                <a:gd name="T1" fmla="*/ 10 h 1298"/>
                <a:gd name="T2" fmla="*/ 12 w 2177"/>
                <a:gd name="T3" fmla="*/ 9 h 1298"/>
                <a:gd name="T4" fmla="*/ 11 w 2177"/>
                <a:gd name="T5" fmla="*/ 4 h 1298"/>
                <a:gd name="T6" fmla="*/ 17 w 2177"/>
                <a:gd name="T7" fmla="*/ 3 h 1298"/>
                <a:gd name="T8" fmla="*/ 18 w 2177"/>
                <a:gd name="T9" fmla="*/ 2 h 1298"/>
                <a:gd name="T10" fmla="*/ 17 w 2177"/>
                <a:gd name="T11" fmla="*/ 1 h 1298"/>
                <a:gd name="T12" fmla="*/ 10 w 2177"/>
                <a:gd name="T13" fmla="*/ 2 h 1298"/>
                <a:gd name="T14" fmla="*/ 10 w 2177"/>
                <a:gd name="T15" fmla="*/ 1 h 1298"/>
                <a:gd name="T16" fmla="*/ 9 w 2177"/>
                <a:gd name="T17" fmla="*/ 0 h 1298"/>
                <a:gd name="T18" fmla="*/ 8 w 2177"/>
                <a:gd name="T19" fmla="*/ 1 h 1298"/>
                <a:gd name="T20" fmla="*/ 7 w 2177"/>
                <a:gd name="T21" fmla="*/ 1 h 1298"/>
                <a:gd name="T22" fmla="*/ 8 w 2177"/>
                <a:gd name="T23" fmla="*/ 3 h 1298"/>
                <a:gd name="T24" fmla="*/ 6 w 2177"/>
                <a:gd name="T25" fmla="*/ 4 h 1298"/>
                <a:gd name="T26" fmla="*/ 8 w 2177"/>
                <a:gd name="T27" fmla="*/ 4 h 1298"/>
                <a:gd name="T28" fmla="*/ 9 w 2177"/>
                <a:gd name="T29" fmla="*/ 7 h 1298"/>
                <a:gd name="T30" fmla="*/ 2 w 2177"/>
                <a:gd name="T31" fmla="*/ 4 h 1298"/>
                <a:gd name="T32" fmla="*/ 1 w 2177"/>
                <a:gd name="T33" fmla="*/ 4 h 1298"/>
                <a:gd name="T34" fmla="*/ 0 w 2177"/>
                <a:gd name="T35" fmla="*/ 5 h 1298"/>
                <a:gd name="T36" fmla="*/ 1 w 2177"/>
                <a:gd name="T37" fmla="*/ 7 h 1298"/>
                <a:gd name="T38" fmla="*/ 9 w 2177"/>
                <a:gd name="T39" fmla="*/ 11 h 1298"/>
                <a:gd name="T40" fmla="*/ 11 w 2177"/>
                <a:gd name="T41" fmla="*/ 10 h 1298"/>
                <a:gd name="T42" fmla="*/ 13 w 2177"/>
                <a:gd name="T43" fmla="*/ 11 h 1298"/>
                <a:gd name="T44" fmla="*/ 13 w 2177"/>
                <a:gd name="T45" fmla="*/ 10 h 1298"/>
                <a:gd name="T46" fmla="*/ 13 w 2177"/>
                <a:gd name="T47" fmla="*/ 10 h 12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latin typeface="Arial" charset="0"/>
              </a:endParaRPr>
            </a:p>
          </p:txBody>
        </p:sp>
        <p:sp>
          <p:nvSpPr>
            <p:cNvPr id="3100" name="Freeform 12"/>
            <p:cNvSpPr>
              <a:spLocks/>
            </p:cNvSpPr>
            <p:nvPr userDrawn="1"/>
          </p:nvSpPr>
          <p:spPr bwMode="auto">
            <a:xfrm>
              <a:off x="1022" y="3582"/>
              <a:ext cx="71" cy="129"/>
            </a:xfrm>
            <a:custGeom>
              <a:avLst/>
              <a:gdLst>
                <a:gd name="T0" fmla="*/ 0 w 143"/>
                <a:gd name="T1" fmla="*/ 1 h 258"/>
                <a:gd name="T2" fmla="*/ 0 w 143"/>
                <a:gd name="T3" fmla="*/ 0 h 258"/>
                <a:gd name="T4" fmla="*/ 1 w 143"/>
                <a:gd name="T5" fmla="*/ 2 h 258"/>
                <a:gd name="T6" fmla="*/ 0 w 143"/>
                <a:gd name="T7" fmla="*/ 3 h 258"/>
                <a:gd name="T8" fmla="*/ 0 w 143"/>
                <a:gd name="T9" fmla="*/ 1 h 258"/>
                <a:gd name="T10" fmla="*/ 0 w 143"/>
                <a:gd name="T11" fmla="*/ 1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258">
                  <a:moveTo>
                    <a:pt x="0" y="7"/>
                  </a:moveTo>
                  <a:lnTo>
                    <a:pt x="120" y="0"/>
                  </a:lnTo>
                  <a:lnTo>
                    <a:pt x="143" y="233"/>
                  </a:lnTo>
                  <a:lnTo>
                    <a:pt x="8" y="258"/>
                  </a:lnTo>
                  <a:lnTo>
                    <a:pt x="0"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latin typeface="Arial" charset="0"/>
              </a:endParaRPr>
            </a:p>
          </p:txBody>
        </p:sp>
        <p:sp>
          <p:nvSpPr>
            <p:cNvPr id="3101" name="Freeform 13"/>
            <p:cNvSpPr>
              <a:spLocks/>
            </p:cNvSpPr>
            <p:nvPr userDrawn="1"/>
          </p:nvSpPr>
          <p:spPr bwMode="auto">
            <a:xfrm>
              <a:off x="20" y="3774"/>
              <a:ext cx="792" cy="410"/>
            </a:xfrm>
            <a:custGeom>
              <a:avLst/>
              <a:gdLst>
                <a:gd name="T0" fmla="*/ 1 w 1586"/>
                <a:gd name="T1" fmla="*/ 0 h 821"/>
                <a:gd name="T2" fmla="*/ 10 w 1586"/>
                <a:gd name="T3" fmla="*/ 4 h 821"/>
                <a:gd name="T4" fmla="*/ 11 w 1586"/>
                <a:gd name="T5" fmla="*/ 4 h 821"/>
                <a:gd name="T6" fmla="*/ 12 w 1586"/>
                <a:gd name="T7" fmla="*/ 6 h 821"/>
                <a:gd name="T8" fmla="*/ 12 w 1586"/>
                <a:gd name="T9" fmla="*/ 6 h 821"/>
                <a:gd name="T10" fmla="*/ 10 w 1586"/>
                <a:gd name="T11" fmla="*/ 6 h 821"/>
                <a:gd name="T12" fmla="*/ 8 w 1586"/>
                <a:gd name="T13" fmla="*/ 6 h 821"/>
                <a:gd name="T14" fmla="*/ 0 w 1586"/>
                <a:gd name="T15" fmla="*/ 2 h 821"/>
                <a:gd name="T16" fmla="*/ 0 w 1586"/>
                <a:gd name="T17" fmla="*/ 1 h 821"/>
                <a:gd name="T18" fmla="*/ 0 w 1586"/>
                <a:gd name="T19" fmla="*/ 0 h 821"/>
                <a:gd name="T20" fmla="*/ 1 w 1586"/>
                <a:gd name="T21" fmla="*/ 0 h 821"/>
                <a:gd name="T22" fmla="*/ 1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latin typeface="Arial" charset="0"/>
              </a:endParaRPr>
            </a:p>
          </p:txBody>
        </p:sp>
        <p:sp>
          <p:nvSpPr>
            <p:cNvPr id="3102" name="Freeform 14"/>
            <p:cNvSpPr>
              <a:spLocks/>
            </p:cNvSpPr>
            <p:nvPr userDrawn="1"/>
          </p:nvSpPr>
          <p:spPr bwMode="auto">
            <a:xfrm>
              <a:off x="129" y="3808"/>
              <a:ext cx="525" cy="374"/>
            </a:xfrm>
            <a:custGeom>
              <a:avLst/>
              <a:gdLst>
                <a:gd name="T0" fmla="*/ 0 w 1049"/>
                <a:gd name="T1" fmla="*/ 3 h 747"/>
                <a:gd name="T2" fmla="*/ 8 w 1049"/>
                <a:gd name="T3" fmla="*/ 6 h 747"/>
                <a:gd name="T4" fmla="*/ 8 w 1049"/>
                <a:gd name="T5" fmla="*/ 5 h 747"/>
                <a:gd name="T6" fmla="*/ 9 w 1049"/>
                <a:gd name="T7" fmla="*/ 4 h 747"/>
                <a:gd name="T8" fmla="*/ 1 w 1049"/>
                <a:gd name="T9" fmla="*/ 0 h 747"/>
                <a:gd name="T10" fmla="*/ 0 w 1049"/>
                <a:gd name="T11" fmla="*/ 1 h 747"/>
                <a:gd name="T12" fmla="*/ 0 w 1049"/>
                <a:gd name="T13" fmla="*/ 3 h 747"/>
                <a:gd name="T14" fmla="*/ 0 w 1049"/>
                <a:gd name="T15" fmla="*/ 3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latin typeface="Arial" charset="0"/>
              </a:endParaRPr>
            </a:p>
          </p:txBody>
        </p:sp>
        <p:sp>
          <p:nvSpPr>
            <p:cNvPr id="3103" name="Freeform 15"/>
            <p:cNvSpPr>
              <a:spLocks/>
            </p:cNvSpPr>
            <p:nvPr userDrawn="1"/>
          </p:nvSpPr>
          <p:spPr bwMode="auto">
            <a:xfrm>
              <a:off x="485" y="3532"/>
              <a:ext cx="135" cy="121"/>
            </a:xfrm>
            <a:custGeom>
              <a:avLst/>
              <a:gdLst>
                <a:gd name="T0" fmla="*/ 0 w 272"/>
                <a:gd name="T1" fmla="*/ 1 h 241"/>
                <a:gd name="T2" fmla="*/ 1 w 272"/>
                <a:gd name="T3" fmla="*/ 0 h 241"/>
                <a:gd name="T4" fmla="*/ 1 w 272"/>
                <a:gd name="T5" fmla="*/ 1 h 241"/>
                <a:gd name="T6" fmla="*/ 2 w 272"/>
                <a:gd name="T7" fmla="*/ 2 h 241"/>
                <a:gd name="T8" fmla="*/ 1 w 272"/>
                <a:gd name="T9" fmla="*/ 2 h 241"/>
                <a:gd name="T10" fmla="*/ 0 w 272"/>
                <a:gd name="T11" fmla="*/ 2 h 241"/>
                <a:gd name="T12" fmla="*/ 0 w 272"/>
                <a:gd name="T13" fmla="*/ 1 h 241"/>
                <a:gd name="T14" fmla="*/ 0 w 272"/>
                <a:gd name="T15" fmla="*/ 1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 h="241">
                  <a:moveTo>
                    <a:pt x="0" y="28"/>
                  </a:moveTo>
                  <a:lnTo>
                    <a:pt x="160" y="0"/>
                  </a:lnTo>
                  <a:lnTo>
                    <a:pt x="251" y="36"/>
                  </a:lnTo>
                  <a:lnTo>
                    <a:pt x="272" y="139"/>
                  </a:lnTo>
                  <a:lnTo>
                    <a:pt x="164" y="146"/>
                  </a:lnTo>
                  <a:lnTo>
                    <a:pt x="32" y="241"/>
                  </a:lnTo>
                  <a:lnTo>
                    <a:pt x="0" y="2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latin typeface="Arial" charset="0"/>
              </a:endParaRPr>
            </a:p>
          </p:txBody>
        </p:sp>
        <p:sp>
          <p:nvSpPr>
            <p:cNvPr id="3104" name="Freeform 16"/>
            <p:cNvSpPr>
              <a:spLocks/>
            </p:cNvSpPr>
            <p:nvPr userDrawn="1"/>
          </p:nvSpPr>
          <p:spPr bwMode="auto">
            <a:xfrm>
              <a:off x="641" y="4163"/>
              <a:ext cx="76" cy="112"/>
            </a:xfrm>
            <a:custGeom>
              <a:avLst/>
              <a:gdLst>
                <a:gd name="T0" fmla="*/ 2 w 152"/>
                <a:gd name="T1" fmla="*/ 1 h 224"/>
                <a:gd name="T2" fmla="*/ 2 w 152"/>
                <a:gd name="T3" fmla="*/ 2 h 224"/>
                <a:gd name="T4" fmla="*/ 0 w 152"/>
                <a:gd name="T5" fmla="*/ 1 h 224"/>
                <a:gd name="T6" fmla="*/ 1 w 152"/>
                <a:gd name="T7" fmla="*/ 0 h 224"/>
                <a:gd name="T8" fmla="*/ 2 w 152"/>
                <a:gd name="T9" fmla="*/ 1 h 224"/>
                <a:gd name="T10" fmla="*/ 2 w 152"/>
                <a:gd name="T11" fmla="*/ 1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224">
                  <a:moveTo>
                    <a:pt x="152" y="4"/>
                  </a:moveTo>
                  <a:lnTo>
                    <a:pt x="152" y="224"/>
                  </a:lnTo>
                  <a:lnTo>
                    <a:pt x="0" y="8"/>
                  </a:lnTo>
                  <a:lnTo>
                    <a:pt x="72" y="0"/>
                  </a:lnTo>
                  <a:lnTo>
                    <a:pt x="152" y="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latin typeface="Arial" charset="0"/>
              </a:endParaRPr>
            </a:p>
          </p:txBody>
        </p:sp>
        <p:sp>
          <p:nvSpPr>
            <p:cNvPr id="3105" name="Freeform 17"/>
            <p:cNvSpPr>
              <a:spLocks/>
            </p:cNvSpPr>
            <p:nvPr userDrawn="1"/>
          </p:nvSpPr>
          <p:spPr bwMode="auto">
            <a:xfrm>
              <a:off x="504" y="3607"/>
              <a:ext cx="193" cy="383"/>
            </a:xfrm>
            <a:custGeom>
              <a:avLst/>
              <a:gdLst>
                <a:gd name="T0" fmla="*/ 0 w 386"/>
                <a:gd name="T1" fmla="*/ 1 h 764"/>
                <a:gd name="T2" fmla="*/ 1 w 386"/>
                <a:gd name="T3" fmla="*/ 0 h 764"/>
                <a:gd name="T4" fmla="*/ 2 w 386"/>
                <a:gd name="T5" fmla="*/ 1 h 764"/>
                <a:gd name="T6" fmla="*/ 4 w 386"/>
                <a:gd name="T7" fmla="*/ 6 h 764"/>
                <a:gd name="T8" fmla="*/ 3 w 386"/>
                <a:gd name="T9" fmla="*/ 6 h 764"/>
                <a:gd name="T10" fmla="*/ 2 w 386"/>
                <a:gd name="T11" fmla="*/ 6 h 764"/>
                <a:gd name="T12" fmla="*/ 0 w 386"/>
                <a:gd name="T13" fmla="*/ 1 h 764"/>
                <a:gd name="T14" fmla="*/ 0 w 386"/>
                <a:gd name="T15" fmla="*/ 1 h 7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 h="764">
                  <a:moveTo>
                    <a:pt x="0" y="80"/>
                  </a:moveTo>
                  <a:lnTo>
                    <a:pt x="87" y="0"/>
                  </a:lnTo>
                  <a:lnTo>
                    <a:pt x="232" y="6"/>
                  </a:lnTo>
                  <a:lnTo>
                    <a:pt x="386" y="764"/>
                  </a:lnTo>
                  <a:lnTo>
                    <a:pt x="279" y="720"/>
                  </a:lnTo>
                  <a:lnTo>
                    <a:pt x="152" y="677"/>
                  </a:lnTo>
                  <a:lnTo>
                    <a:pt x="0" y="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latin typeface="Arial" charset="0"/>
              </a:endParaRPr>
            </a:p>
          </p:txBody>
        </p:sp>
        <p:sp>
          <p:nvSpPr>
            <p:cNvPr id="3106" name="Freeform 18"/>
            <p:cNvSpPr>
              <a:spLocks/>
            </p:cNvSpPr>
            <p:nvPr userDrawn="1"/>
          </p:nvSpPr>
          <p:spPr bwMode="auto">
            <a:xfrm>
              <a:off x="668" y="3590"/>
              <a:ext cx="364" cy="174"/>
            </a:xfrm>
            <a:custGeom>
              <a:avLst/>
              <a:gdLst>
                <a:gd name="T0" fmla="*/ 6 w 728"/>
                <a:gd name="T1" fmla="*/ 0 h 348"/>
                <a:gd name="T2" fmla="*/ 0 w 728"/>
                <a:gd name="T3" fmla="*/ 1 h 348"/>
                <a:gd name="T4" fmla="*/ 1 w 728"/>
                <a:gd name="T5" fmla="*/ 3 h 348"/>
                <a:gd name="T6" fmla="*/ 6 w 728"/>
                <a:gd name="T7" fmla="*/ 2 h 348"/>
                <a:gd name="T8" fmla="*/ 6 w 728"/>
                <a:gd name="T9" fmla="*/ 1 h 348"/>
                <a:gd name="T10" fmla="*/ 6 w 728"/>
                <a:gd name="T11" fmla="*/ 0 h 348"/>
                <a:gd name="T12" fmla="*/ 6 w 728"/>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348">
                  <a:moveTo>
                    <a:pt x="692" y="0"/>
                  </a:moveTo>
                  <a:lnTo>
                    <a:pt x="0" y="106"/>
                  </a:lnTo>
                  <a:lnTo>
                    <a:pt x="28" y="348"/>
                  </a:lnTo>
                  <a:lnTo>
                    <a:pt x="715" y="237"/>
                  </a:lnTo>
                  <a:lnTo>
                    <a:pt x="728" y="43"/>
                  </a:lnTo>
                  <a:lnTo>
                    <a:pt x="69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latin typeface="Arial" charset="0"/>
              </a:endParaRPr>
            </a:p>
          </p:txBody>
        </p:sp>
        <p:sp>
          <p:nvSpPr>
            <p:cNvPr id="3107" name="Freeform 19"/>
            <p:cNvSpPr>
              <a:spLocks/>
            </p:cNvSpPr>
            <p:nvPr userDrawn="1"/>
          </p:nvSpPr>
          <p:spPr bwMode="auto">
            <a:xfrm>
              <a:off x="347" y="3693"/>
              <a:ext cx="156" cy="67"/>
            </a:xfrm>
            <a:custGeom>
              <a:avLst/>
              <a:gdLst>
                <a:gd name="T0" fmla="*/ 3 w 312"/>
                <a:gd name="T1" fmla="*/ 0 h 135"/>
                <a:gd name="T2" fmla="*/ 0 w 312"/>
                <a:gd name="T3" fmla="*/ 0 h 135"/>
                <a:gd name="T4" fmla="*/ 3 w 312"/>
                <a:gd name="T5" fmla="*/ 1 h 135"/>
                <a:gd name="T6" fmla="*/ 3 w 312"/>
                <a:gd name="T7" fmla="*/ 0 h 135"/>
                <a:gd name="T8" fmla="*/ 3 w 312"/>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35">
                  <a:moveTo>
                    <a:pt x="272" y="0"/>
                  </a:moveTo>
                  <a:lnTo>
                    <a:pt x="0" y="78"/>
                  </a:lnTo>
                  <a:lnTo>
                    <a:pt x="312" y="135"/>
                  </a:lnTo>
                  <a:lnTo>
                    <a:pt x="2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latin typeface="Arial" charset="0"/>
              </a:endParaRPr>
            </a:p>
          </p:txBody>
        </p:sp>
        <p:grpSp>
          <p:nvGrpSpPr>
            <p:cNvPr id="3108" name="Group 20"/>
            <p:cNvGrpSpPr>
              <a:grpSpLocks/>
            </p:cNvGrpSpPr>
            <p:nvPr userDrawn="1"/>
          </p:nvGrpSpPr>
          <p:grpSpPr bwMode="auto">
            <a:xfrm>
              <a:off x="5" y="3490"/>
              <a:ext cx="1124" cy="780"/>
              <a:chOff x="5" y="3490"/>
              <a:chExt cx="1124" cy="780"/>
            </a:xfrm>
          </p:grpSpPr>
          <p:grpSp>
            <p:nvGrpSpPr>
              <p:cNvPr id="3109" name="Group 21"/>
              <p:cNvGrpSpPr>
                <a:grpSpLocks/>
              </p:cNvGrpSpPr>
              <p:nvPr userDrawn="1"/>
            </p:nvGrpSpPr>
            <p:grpSpPr bwMode="auto">
              <a:xfrm>
                <a:off x="499" y="3562"/>
                <a:ext cx="548" cy="708"/>
                <a:chOff x="499" y="3562"/>
                <a:chExt cx="548" cy="708"/>
              </a:xfrm>
            </p:grpSpPr>
            <p:sp>
              <p:nvSpPr>
                <p:cNvPr id="3122" name="Freeform 22"/>
                <p:cNvSpPr>
                  <a:spLocks/>
                </p:cNvSpPr>
                <p:nvPr userDrawn="1"/>
              </p:nvSpPr>
              <p:spPr bwMode="auto">
                <a:xfrm>
                  <a:off x="499" y="3587"/>
                  <a:ext cx="157" cy="87"/>
                </a:xfrm>
                <a:custGeom>
                  <a:avLst/>
                  <a:gdLst>
                    <a:gd name="T0" fmla="*/ 0 w 313"/>
                    <a:gd name="T1" fmla="*/ 0 h 175"/>
                    <a:gd name="T2" fmla="*/ 1 w 313"/>
                    <a:gd name="T3" fmla="*/ 0 h 175"/>
                    <a:gd name="T4" fmla="*/ 2 w 313"/>
                    <a:gd name="T5" fmla="*/ 0 h 175"/>
                    <a:gd name="T6" fmla="*/ 3 w 313"/>
                    <a:gd name="T7" fmla="*/ 0 h 175"/>
                    <a:gd name="T8" fmla="*/ 3 w 313"/>
                    <a:gd name="T9" fmla="*/ 0 h 175"/>
                    <a:gd name="T10" fmla="*/ 2 w 313"/>
                    <a:gd name="T11" fmla="*/ 0 h 175"/>
                    <a:gd name="T12" fmla="*/ 1 w 313"/>
                    <a:gd name="T13" fmla="*/ 0 h 175"/>
                    <a:gd name="T14" fmla="*/ 1 w 313"/>
                    <a:gd name="T15" fmla="*/ 1 h 175"/>
                    <a:gd name="T16" fmla="*/ 0 w 313"/>
                    <a:gd name="T17" fmla="*/ 0 h 175"/>
                    <a:gd name="T18" fmla="*/ 0 w 313"/>
                    <a:gd name="T19" fmla="*/ 0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latin typeface="Arial" charset="0"/>
                  </a:endParaRPr>
                </a:p>
              </p:txBody>
            </p:sp>
            <p:sp>
              <p:nvSpPr>
                <p:cNvPr id="3123" name="Freeform 23"/>
                <p:cNvSpPr>
                  <a:spLocks/>
                </p:cNvSpPr>
                <p:nvPr userDrawn="1"/>
              </p:nvSpPr>
              <p:spPr bwMode="auto">
                <a:xfrm>
                  <a:off x="636" y="4137"/>
                  <a:ext cx="115" cy="133"/>
                </a:xfrm>
                <a:custGeom>
                  <a:avLst/>
                  <a:gdLst>
                    <a:gd name="T0" fmla="*/ 0 w 230"/>
                    <a:gd name="T1" fmla="*/ 1 h 266"/>
                    <a:gd name="T2" fmla="*/ 2 w 230"/>
                    <a:gd name="T3" fmla="*/ 3 h 266"/>
                    <a:gd name="T4" fmla="*/ 2 w 230"/>
                    <a:gd name="T5" fmla="*/ 2 h 266"/>
                    <a:gd name="T6" fmla="*/ 2 w 230"/>
                    <a:gd name="T7" fmla="*/ 1 h 266"/>
                    <a:gd name="T8" fmla="*/ 2 w 230"/>
                    <a:gd name="T9" fmla="*/ 0 h 266"/>
                    <a:gd name="T10" fmla="*/ 2 w 230"/>
                    <a:gd name="T11" fmla="*/ 2 h 266"/>
                    <a:gd name="T12" fmla="*/ 1 w 230"/>
                    <a:gd name="T13" fmla="*/ 1 h 266"/>
                    <a:gd name="T14" fmla="*/ 0 w 230"/>
                    <a:gd name="T15" fmla="*/ 1 h 266"/>
                    <a:gd name="T16" fmla="*/ 0 w 230"/>
                    <a:gd name="T17" fmla="*/ 1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266">
                      <a:moveTo>
                        <a:pt x="0" y="40"/>
                      </a:moveTo>
                      <a:lnTo>
                        <a:pt x="160" y="266"/>
                      </a:lnTo>
                      <a:lnTo>
                        <a:pt x="230" y="251"/>
                      </a:lnTo>
                      <a:lnTo>
                        <a:pt x="223" y="17"/>
                      </a:lnTo>
                      <a:lnTo>
                        <a:pt x="166" y="0"/>
                      </a:lnTo>
                      <a:lnTo>
                        <a:pt x="179" y="197"/>
                      </a:lnTo>
                      <a:lnTo>
                        <a:pt x="71" y="4"/>
                      </a:lnTo>
                      <a:lnTo>
                        <a:pt x="0"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latin typeface="Arial" charset="0"/>
                  </a:endParaRPr>
                </a:p>
              </p:txBody>
            </p:sp>
            <p:sp>
              <p:nvSpPr>
                <p:cNvPr id="3124" name="Freeform 24"/>
                <p:cNvSpPr>
                  <a:spLocks/>
                </p:cNvSpPr>
                <p:nvPr userDrawn="1"/>
              </p:nvSpPr>
              <p:spPr bwMode="auto">
                <a:xfrm>
                  <a:off x="1004" y="3562"/>
                  <a:ext cx="43" cy="117"/>
                </a:xfrm>
                <a:custGeom>
                  <a:avLst/>
                  <a:gdLst>
                    <a:gd name="T0" fmla="*/ 0 w 87"/>
                    <a:gd name="T1" fmla="*/ 1 h 234"/>
                    <a:gd name="T2" fmla="*/ 0 w 87"/>
                    <a:gd name="T3" fmla="*/ 1 h 234"/>
                    <a:gd name="T4" fmla="*/ 0 w 87"/>
                    <a:gd name="T5" fmla="*/ 2 h 234"/>
                    <a:gd name="T6" fmla="*/ 0 w 87"/>
                    <a:gd name="T7" fmla="*/ 2 h 234"/>
                    <a:gd name="T8" fmla="*/ 0 w 87"/>
                    <a:gd name="T9" fmla="*/ 2 h 234"/>
                    <a:gd name="T10" fmla="*/ 0 w 87"/>
                    <a:gd name="T11" fmla="*/ 1 h 234"/>
                    <a:gd name="T12" fmla="*/ 0 w 87"/>
                    <a:gd name="T13" fmla="*/ 0 h 234"/>
                    <a:gd name="T14" fmla="*/ 0 w 87"/>
                    <a:gd name="T15" fmla="*/ 1 h 234"/>
                    <a:gd name="T16" fmla="*/ 0 w 87"/>
                    <a:gd name="T17" fmla="*/ 1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34">
                      <a:moveTo>
                        <a:pt x="0" y="19"/>
                      </a:moveTo>
                      <a:lnTo>
                        <a:pt x="36" y="93"/>
                      </a:lnTo>
                      <a:lnTo>
                        <a:pt x="44" y="154"/>
                      </a:lnTo>
                      <a:lnTo>
                        <a:pt x="27" y="234"/>
                      </a:lnTo>
                      <a:lnTo>
                        <a:pt x="80" y="220"/>
                      </a:lnTo>
                      <a:lnTo>
                        <a:pt x="87" y="116"/>
                      </a:lnTo>
                      <a:lnTo>
                        <a:pt x="46"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latin typeface="Arial" charset="0"/>
                  </a:endParaRPr>
                </a:p>
              </p:txBody>
            </p:sp>
          </p:grpSp>
          <p:sp>
            <p:nvSpPr>
              <p:cNvPr id="3110" name="Freeform 25"/>
              <p:cNvSpPr>
                <a:spLocks/>
              </p:cNvSpPr>
              <p:nvPr userDrawn="1"/>
            </p:nvSpPr>
            <p:spPr bwMode="auto">
              <a:xfrm>
                <a:off x="76" y="3732"/>
                <a:ext cx="595" cy="250"/>
              </a:xfrm>
              <a:custGeom>
                <a:avLst/>
                <a:gdLst>
                  <a:gd name="T0" fmla="*/ 1 w 1190"/>
                  <a:gd name="T1" fmla="*/ 0 h 500"/>
                  <a:gd name="T2" fmla="*/ 10 w 1190"/>
                  <a:gd name="T3" fmla="*/ 4 h 500"/>
                  <a:gd name="T4" fmla="*/ 9 w 1190"/>
                  <a:gd name="T5" fmla="*/ 4 h 500"/>
                  <a:gd name="T6" fmla="*/ 0 w 1190"/>
                  <a:gd name="T7" fmla="*/ 1 h 500"/>
                  <a:gd name="T8" fmla="*/ 1 w 1190"/>
                  <a:gd name="T9" fmla="*/ 0 h 500"/>
                  <a:gd name="T10" fmla="*/ 1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latin typeface="Arial" charset="0"/>
                </a:endParaRPr>
              </a:p>
            </p:txBody>
          </p:sp>
          <p:sp>
            <p:nvSpPr>
              <p:cNvPr id="3111" name="Freeform 26"/>
              <p:cNvSpPr>
                <a:spLocks/>
              </p:cNvSpPr>
              <p:nvPr userDrawn="1"/>
            </p:nvSpPr>
            <p:spPr bwMode="auto">
              <a:xfrm>
                <a:off x="260" y="3886"/>
                <a:ext cx="244" cy="148"/>
              </a:xfrm>
              <a:custGeom>
                <a:avLst/>
                <a:gdLst>
                  <a:gd name="T0" fmla="*/ 0 w 489"/>
                  <a:gd name="T1" fmla="*/ 1 h 296"/>
                  <a:gd name="T2" fmla="*/ 1 w 489"/>
                  <a:gd name="T3" fmla="*/ 1 h 296"/>
                  <a:gd name="T4" fmla="*/ 2 w 489"/>
                  <a:gd name="T5" fmla="*/ 2 h 296"/>
                  <a:gd name="T6" fmla="*/ 3 w 489"/>
                  <a:gd name="T7" fmla="*/ 2 h 296"/>
                  <a:gd name="T8" fmla="*/ 2 w 489"/>
                  <a:gd name="T9" fmla="*/ 2 h 296"/>
                  <a:gd name="T10" fmla="*/ 1 w 489"/>
                  <a:gd name="T11" fmla="*/ 2 h 296"/>
                  <a:gd name="T12" fmla="*/ 0 w 489"/>
                  <a:gd name="T13" fmla="*/ 1 h 296"/>
                  <a:gd name="T14" fmla="*/ 0 w 489"/>
                  <a:gd name="T15" fmla="*/ 2 h 296"/>
                  <a:gd name="T16" fmla="*/ 2 w 489"/>
                  <a:gd name="T17" fmla="*/ 3 h 296"/>
                  <a:gd name="T18" fmla="*/ 3 w 489"/>
                  <a:gd name="T19" fmla="*/ 3 h 296"/>
                  <a:gd name="T20" fmla="*/ 3 w 489"/>
                  <a:gd name="T21" fmla="*/ 2 h 296"/>
                  <a:gd name="T22" fmla="*/ 3 w 489"/>
                  <a:gd name="T23" fmla="*/ 1 h 296"/>
                  <a:gd name="T24" fmla="*/ 1 w 489"/>
                  <a:gd name="T25" fmla="*/ 1 h 296"/>
                  <a:gd name="T26" fmla="*/ 0 w 489"/>
                  <a:gd name="T27" fmla="*/ 0 h 296"/>
                  <a:gd name="T28" fmla="*/ 0 w 489"/>
                  <a:gd name="T29" fmla="*/ 1 h 296"/>
                  <a:gd name="T30" fmla="*/ 0 w 489"/>
                  <a:gd name="T31" fmla="*/ 1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latin typeface="Arial" charset="0"/>
                </a:endParaRPr>
              </a:p>
            </p:txBody>
          </p:sp>
          <p:sp>
            <p:nvSpPr>
              <p:cNvPr id="3112" name="Freeform 27"/>
              <p:cNvSpPr>
                <a:spLocks/>
              </p:cNvSpPr>
              <p:nvPr userDrawn="1"/>
            </p:nvSpPr>
            <p:spPr bwMode="auto">
              <a:xfrm>
                <a:off x="565" y="3680"/>
                <a:ext cx="107" cy="238"/>
              </a:xfrm>
              <a:custGeom>
                <a:avLst/>
                <a:gdLst>
                  <a:gd name="T0" fmla="*/ 1 w 213"/>
                  <a:gd name="T1" fmla="*/ 0 h 478"/>
                  <a:gd name="T2" fmla="*/ 1 w 213"/>
                  <a:gd name="T3" fmla="*/ 0 h 478"/>
                  <a:gd name="T4" fmla="*/ 1 w 213"/>
                  <a:gd name="T5" fmla="*/ 1 h 478"/>
                  <a:gd name="T6" fmla="*/ 1 w 213"/>
                  <a:gd name="T7" fmla="*/ 2 h 478"/>
                  <a:gd name="T8" fmla="*/ 2 w 213"/>
                  <a:gd name="T9" fmla="*/ 3 h 478"/>
                  <a:gd name="T10" fmla="*/ 1 w 213"/>
                  <a:gd name="T11" fmla="*/ 3 h 478"/>
                  <a:gd name="T12" fmla="*/ 1 w 213"/>
                  <a:gd name="T13" fmla="*/ 2 h 478"/>
                  <a:gd name="T14" fmla="*/ 0 w 213"/>
                  <a:gd name="T15" fmla="*/ 0 h 478"/>
                  <a:gd name="T16" fmla="*/ 1 w 213"/>
                  <a:gd name="T17" fmla="*/ 0 h 478"/>
                  <a:gd name="T18" fmla="*/ 1 w 213"/>
                  <a:gd name="T19" fmla="*/ 0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latin typeface="Arial" charset="0"/>
                </a:endParaRPr>
              </a:p>
            </p:txBody>
          </p:sp>
          <p:grpSp>
            <p:nvGrpSpPr>
              <p:cNvPr id="3113" name="Group 28"/>
              <p:cNvGrpSpPr>
                <a:grpSpLocks/>
              </p:cNvGrpSpPr>
              <p:nvPr userDrawn="1"/>
            </p:nvGrpSpPr>
            <p:grpSpPr bwMode="auto">
              <a:xfrm>
                <a:off x="5" y="3490"/>
                <a:ext cx="1124" cy="678"/>
                <a:chOff x="5" y="3490"/>
                <a:chExt cx="1124" cy="678"/>
              </a:xfrm>
            </p:grpSpPr>
            <p:sp>
              <p:nvSpPr>
                <p:cNvPr id="3114" name="Freeform 29"/>
                <p:cNvSpPr>
                  <a:spLocks/>
                </p:cNvSpPr>
                <p:nvPr userDrawn="1"/>
              </p:nvSpPr>
              <p:spPr bwMode="auto">
                <a:xfrm>
                  <a:off x="669" y="4048"/>
                  <a:ext cx="75" cy="87"/>
                </a:xfrm>
                <a:custGeom>
                  <a:avLst/>
                  <a:gdLst>
                    <a:gd name="T0" fmla="*/ 1 w 150"/>
                    <a:gd name="T1" fmla="*/ 0 h 173"/>
                    <a:gd name="T2" fmla="*/ 1 w 150"/>
                    <a:gd name="T3" fmla="*/ 1 h 173"/>
                    <a:gd name="T4" fmla="*/ 0 w 150"/>
                    <a:gd name="T5" fmla="*/ 2 h 173"/>
                    <a:gd name="T6" fmla="*/ 1 w 150"/>
                    <a:gd name="T7" fmla="*/ 2 h 173"/>
                    <a:gd name="T8" fmla="*/ 1 w 150"/>
                    <a:gd name="T9" fmla="*/ 1 h 173"/>
                    <a:gd name="T10" fmla="*/ 2 w 150"/>
                    <a:gd name="T11" fmla="*/ 1 h 173"/>
                    <a:gd name="T12" fmla="*/ 1 w 150"/>
                    <a:gd name="T13" fmla="*/ 0 h 173"/>
                    <a:gd name="T14" fmla="*/ 1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latin typeface="Arial" charset="0"/>
                  </a:endParaRPr>
                </a:p>
              </p:txBody>
            </p:sp>
            <p:sp>
              <p:nvSpPr>
                <p:cNvPr id="3115" name="Freeform 30"/>
                <p:cNvSpPr>
                  <a:spLocks/>
                </p:cNvSpPr>
                <p:nvPr userDrawn="1"/>
              </p:nvSpPr>
              <p:spPr bwMode="auto">
                <a:xfrm>
                  <a:off x="5" y="3728"/>
                  <a:ext cx="842" cy="440"/>
                </a:xfrm>
                <a:custGeom>
                  <a:avLst/>
                  <a:gdLst>
                    <a:gd name="T0" fmla="*/ 2 w 1684"/>
                    <a:gd name="T1" fmla="*/ 0 h 880"/>
                    <a:gd name="T2" fmla="*/ 1 w 1684"/>
                    <a:gd name="T3" fmla="*/ 1 h 880"/>
                    <a:gd name="T4" fmla="*/ 0 w 1684"/>
                    <a:gd name="T5" fmla="*/ 2 h 880"/>
                    <a:gd name="T6" fmla="*/ 1 w 1684"/>
                    <a:gd name="T7" fmla="*/ 3 h 880"/>
                    <a:gd name="T8" fmla="*/ 10 w 1684"/>
                    <a:gd name="T9" fmla="*/ 7 h 880"/>
                    <a:gd name="T10" fmla="*/ 12 w 1684"/>
                    <a:gd name="T11" fmla="*/ 7 h 880"/>
                    <a:gd name="T12" fmla="*/ 13 w 1684"/>
                    <a:gd name="T13" fmla="*/ 7 h 880"/>
                    <a:gd name="T14" fmla="*/ 14 w 1684"/>
                    <a:gd name="T15" fmla="*/ 7 h 880"/>
                    <a:gd name="T16" fmla="*/ 12 w 1684"/>
                    <a:gd name="T17" fmla="*/ 6 h 880"/>
                    <a:gd name="T18" fmla="*/ 12 w 1684"/>
                    <a:gd name="T19" fmla="*/ 4 h 880"/>
                    <a:gd name="T20" fmla="*/ 11 w 1684"/>
                    <a:gd name="T21" fmla="*/ 5 h 880"/>
                    <a:gd name="T22" fmla="*/ 12 w 1684"/>
                    <a:gd name="T23" fmla="*/ 6 h 880"/>
                    <a:gd name="T24" fmla="*/ 13 w 1684"/>
                    <a:gd name="T25" fmla="*/ 7 h 880"/>
                    <a:gd name="T26" fmla="*/ 12 w 1684"/>
                    <a:gd name="T27" fmla="*/ 7 h 880"/>
                    <a:gd name="T28" fmla="*/ 10 w 1684"/>
                    <a:gd name="T29" fmla="*/ 7 h 880"/>
                    <a:gd name="T30" fmla="*/ 10 w 1684"/>
                    <a:gd name="T31" fmla="*/ 6 h 880"/>
                    <a:gd name="T32" fmla="*/ 11 w 1684"/>
                    <a:gd name="T33" fmla="*/ 5 h 880"/>
                    <a:gd name="T34" fmla="*/ 10 w 1684"/>
                    <a:gd name="T35" fmla="*/ 5 h 880"/>
                    <a:gd name="T36" fmla="*/ 10 w 1684"/>
                    <a:gd name="T37" fmla="*/ 6 h 880"/>
                    <a:gd name="T38" fmla="*/ 9 w 1684"/>
                    <a:gd name="T39" fmla="*/ 7 h 880"/>
                    <a:gd name="T40" fmla="*/ 1 w 1684"/>
                    <a:gd name="T41" fmla="*/ 3 h 880"/>
                    <a:gd name="T42" fmla="*/ 1 w 1684"/>
                    <a:gd name="T43" fmla="*/ 2 h 880"/>
                    <a:gd name="T44" fmla="*/ 1 w 1684"/>
                    <a:gd name="T45" fmla="*/ 1 h 880"/>
                    <a:gd name="T46" fmla="*/ 2 w 1684"/>
                    <a:gd name="T47" fmla="*/ 0 h 880"/>
                    <a:gd name="T48" fmla="*/ 2 w 1684"/>
                    <a:gd name="T49" fmla="*/ 0 h 880"/>
                    <a:gd name="T50" fmla="*/ 2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latin typeface="Arial" charset="0"/>
                  </a:endParaRPr>
                </a:p>
              </p:txBody>
            </p:sp>
            <p:sp>
              <p:nvSpPr>
                <p:cNvPr id="3116" name="Freeform 31"/>
                <p:cNvSpPr>
                  <a:spLocks/>
                </p:cNvSpPr>
                <p:nvPr userDrawn="1"/>
              </p:nvSpPr>
              <p:spPr bwMode="auto">
                <a:xfrm>
                  <a:off x="106" y="3770"/>
                  <a:ext cx="80" cy="167"/>
                </a:xfrm>
                <a:custGeom>
                  <a:avLst/>
                  <a:gdLst>
                    <a:gd name="T0" fmla="*/ 1 w 160"/>
                    <a:gd name="T1" fmla="*/ 0 h 335"/>
                    <a:gd name="T2" fmla="*/ 1 w 160"/>
                    <a:gd name="T3" fmla="*/ 0 h 335"/>
                    <a:gd name="T4" fmla="*/ 0 w 160"/>
                    <a:gd name="T5" fmla="*/ 1 h 335"/>
                    <a:gd name="T6" fmla="*/ 1 w 160"/>
                    <a:gd name="T7" fmla="*/ 2 h 335"/>
                    <a:gd name="T8" fmla="*/ 1 w 160"/>
                    <a:gd name="T9" fmla="*/ 2 h 335"/>
                    <a:gd name="T10" fmla="*/ 1 w 160"/>
                    <a:gd name="T11" fmla="*/ 1 h 335"/>
                    <a:gd name="T12" fmla="*/ 2 w 160"/>
                    <a:gd name="T13" fmla="*/ 0 h 335"/>
                    <a:gd name="T14" fmla="*/ 1 w 160"/>
                    <a:gd name="T15" fmla="*/ 0 h 335"/>
                    <a:gd name="T16" fmla="*/ 1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latin typeface="Arial" charset="0"/>
                  </a:endParaRPr>
                </a:p>
              </p:txBody>
            </p:sp>
            <p:sp>
              <p:nvSpPr>
                <p:cNvPr id="3117" name="Freeform 32"/>
                <p:cNvSpPr>
                  <a:spLocks/>
                </p:cNvSpPr>
                <p:nvPr userDrawn="1"/>
              </p:nvSpPr>
              <p:spPr bwMode="auto">
                <a:xfrm>
                  <a:off x="449" y="3490"/>
                  <a:ext cx="322" cy="594"/>
                </a:xfrm>
                <a:custGeom>
                  <a:avLst/>
                  <a:gdLst>
                    <a:gd name="T0" fmla="*/ 2 w 642"/>
                    <a:gd name="T1" fmla="*/ 7 h 1188"/>
                    <a:gd name="T2" fmla="*/ 0 w 642"/>
                    <a:gd name="T3" fmla="*/ 1 h 1188"/>
                    <a:gd name="T4" fmla="*/ 1 w 642"/>
                    <a:gd name="T5" fmla="*/ 1 h 1188"/>
                    <a:gd name="T6" fmla="*/ 3 w 642"/>
                    <a:gd name="T7" fmla="*/ 0 h 1188"/>
                    <a:gd name="T8" fmla="*/ 4 w 642"/>
                    <a:gd name="T9" fmla="*/ 1 h 1188"/>
                    <a:gd name="T10" fmla="*/ 6 w 642"/>
                    <a:gd name="T11" fmla="*/ 10 h 1188"/>
                    <a:gd name="T12" fmla="*/ 5 w 642"/>
                    <a:gd name="T13" fmla="*/ 9 h 1188"/>
                    <a:gd name="T14" fmla="*/ 3 w 642"/>
                    <a:gd name="T15" fmla="*/ 1 h 1188"/>
                    <a:gd name="T16" fmla="*/ 2 w 642"/>
                    <a:gd name="T17" fmla="*/ 1 h 1188"/>
                    <a:gd name="T18" fmla="*/ 1 w 642"/>
                    <a:gd name="T19" fmla="*/ 1 h 1188"/>
                    <a:gd name="T20" fmla="*/ 1 w 642"/>
                    <a:gd name="T21" fmla="*/ 2 h 1188"/>
                    <a:gd name="T22" fmla="*/ 3 w 642"/>
                    <a:gd name="T23" fmla="*/ 8 h 1188"/>
                    <a:gd name="T24" fmla="*/ 2 w 642"/>
                    <a:gd name="T25" fmla="*/ 7 h 1188"/>
                    <a:gd name="T26" fmla="*/ 2 w 642"/>
                    <a:gd name="T27" fmla="*/ 7 h 1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latin typeface="Arial" charset="0"/>
                  </a:endParaRPr>
                </a:p>
              </p:txBody>
            </p:sp>
            <p:sp>
              <p:nvSpPr>
                <p:cNvPr id="3118" name="Freeform 33"/>
                <p:cNvSpPr>
                  <a:spLocks/>
                </p:cNvSpPr>
                <p:nvPr userDrawn="1"/>
              </p:nvSpPr>
              <p:spPr bwMode="auto">
                <a:xfrm>
                  <a:off x="578" y="3650"/>
                  <a:ext cx="96" cy="252"/>
                </a:xfrm>
                <a:custGeom>
                  <a:avLst/>
                  <a:gdLst>
                    <a:gd name="T0" fmla="*/ 0 w 192"/>
                    <a:gd name="T1" fmla="*/ 1 h 504"/>
                    <a:gd name="T2" fmla="*/ 1 w 192"/>
                    <a:gd name="T3" fmla="*/ 2 h 504"/>
                    <a:gd name="T4" fmla="*/ 1 w 192"/>
                    <a:gd name="T5" fmla="*/ 3 h 504"/>
                    <a:gd name="T6" fmla="*/ 1 w 192"/>
                    <a:gd name="T7" fmla="*/ 4 h 504"/>
                    <a:gd name="T8" fmla="*/ 2 w 192"/>
                    <a:gd name="T9" fmla="*/ 4 h 504"/>
                    <a:gd name="T10" fmla="*/ 2 w 192"/>
                    <a:gd name="T11" fmla="*/ 3 h 504"/>
                    <a:gd name="T12" fmla="*/ 2 w 192"/>
                    <a:gd name="T13" fmla="*/ 2 h 504"/>
                    <a:gd name="T14" fmla="*/ 1 w 192"/>
                    <a:gd name="T15" fmla="*/ 1 h 504"/>
                    <a:gd name="T16" fmla="*/ 1 w 192"/>
                    <a:gd name="T17" fmla="*/ 0 h 504"/>
                    <a:gd name="T18" fmla="*/ 0 w 192"/>
                    <a:gd name="T19" fmla="*/ 1 h 504"/>
                    <a:gd name="T20" fmla="*/ 0 w 192"/>
                    <a:gd name="T21" fmla="*/ 1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latin typeface="Arial" charset="0"/>
                  </a:endParaRPr>
                </a:p>
              </p:txBody>
            </p:sp>
            <p:sp>
              <p:nvSpPr>
                <p:cNvPr id="3119" name="Freeform 34"/>
                <p:cNvSpPr>
                  <a:spLocks/>
                </p:cNvSpPr>
                <p:nvPr userDrawn="1"/>
              </p:nvSpPr>
              <p:spPr bwMode="auto">
                <a:xfrm>
                  <a:off x="328" y="3630"/>
                  <a:ext cx="195" cy="135"/>
                </a:xfrm>
                <a:custGeom>
                  <a:avLst/>
                  <a:gdLst>
                    <a:gd name="T0" fmla="*/ 3 w 390"/>
                    <a:gd name="T1" fmla="*/ 0 h 269"/>
                    <a:gd name="T2" fmla="*/ 3 w 390"/>
                    <a:gd name="T3" fmla="*/ 1 h 269"/>
                    <a:gd name="T4" fmla="*/ 2 w 390"/>
                    <a:gd name="T5" fmla="*/ 1 h 269"/>
                    <a:gd name="T6" fmla="*/ 0 w 390"/>
                    <a:gd name="T7" fmla="*/ 2 h 269"/>
                    <a:gd name="T8" fmla="*/ 0 w 390"/>
                    <a:gd name="T9" fmla="*/ 2 h 269"/>
                    <a:gd name="T10" fmla="*/ 3 w 390"/>
                    <a:gd name="T11" fmla="*/ 2 h 269"/>
                    <a:gd name="T12" fmla="*/ 3 w 390"/>
                    <a:gd name="T13" fmla="*/ 3 h 269"/>
                    <a:gd name="T14" fmla="*/ 4 w 390"/>
                    <a:gd name="T15" fmla="*/ 3 h 269"/>
                    <a:gd name="T16" fmla="*/ 3 w 390"/>
                    <a:gd name="T17" fmla="*/ 2 h 269"/>
                    <a:gd name="T18" fmla="*/ 1 w 390"/>
                    <a:gd name="T19" fmla="*/ 2 h 269"/>
                    <a:gd name="T20" fmla="*/ 3 w 390"/>
                    <a:gd name="T21" fmla="*/ 1 h 269"/>
                    <a:gd name="T22" fmla="*/ 3 w 390"/>
                    <a:gd name="T23" fmla="*/ 0 h 269"/>
                    <a:gd name="T24" fmla="*/ 3 w 390"/>
                    <a:gd name="T25" fmla="*/ 0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latin typeface="Arial" charset="0"/>
                  </a:endParaRPr>
                </a:p>
              </p:txBody>
            </p:sp>
            <p:sp>
              <p:nvSpPr>
                <p:cNvPr id="3120" name="Freeform 35"/>
                <p:cNvSpPr>
                  <a:spLocks/>
                </p:cNvSpPr>
                <p:nvPr userDrawn="1"/>
              </p:nvSpPr>
              <p:spPr bwMode="auto">
                <a:xfrm>
                  <a:off x="658" y="3538"/>
                  <a:ext cx="471" cy="212"/>
                </a:xfrm>
                <a:custGeom>
                  <a:avLst/>
                  <a:gdLst>
                    <a:gd name="T0" fmla="*/ 0 w 941"/>
                    <a:gd name="T1" fmla="*/ 2 h 424"/>
                    <a:gd name="T2" fmla="*/ 7 w 941"/>
                    <a:gd name="T3" fmla="*/ 0 h 424"/>
                    <a:gd name="T4" fmla="*/ 8 w 941"/>
                    <a:gd name="T5" fmla="*/ 1 h 424"/>
                    <a:gd name="T6" fmla="*/ 8 w 941"/>
                    <a:gd name="T7" fmla="*/ 2 h 424"/>
                    <a:gd name="T8" fmla="*/ 8 w 941"/>
                    <a:gd name="T9" fmla="*/ 3 h 424"/>
                    <a:gd name="T10" fmla="*/ 1 w 941"/>
                    <a:gd name="T11" fmla="*/ 4 h 424"/>
                    <a:gd name="T12" fmla="*/ 1 w 941"/>
                    <a:gd name="T13" fmla="*/ 3 h 424"/>
                    <a:gd name="T14" fmla="*/ 7 w 941"/>
                    <a:gd name="T15" fmla="*/ 2 h 424"/>
                    <a:gd name="T16" fmla="*/ 7 w 941"/>
                    <a:gd name="T17" fmla="*/ 2 h 424"/>
                    <a:gd name="T18" fmla="*/ 7 w 941"/>
                    <a:gd name="T19" fmla="*/ 1 h 424"/>
                    <a:gd name="T20" fmla="*/ 0 w 941"/>
                    <a:gd name="T21" fmla="*/ 2 h 424"/>
                    <a:gd name="T22" fmla="*/ 0 w 941"/>
                    <a:gd name="T23" fmla="*/ 2 h 424"/>
                    <a:gd name="T24" fmla="*/ 0 w 941"/>
                    <a:gd name="T25" fmla="*/ 2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latin typeface="Arial" charset="0"/>
                  </a:endParaRPr>
                </a:p>
              </p:txBody>
            </p:sp>
            <p:sp>
              <p:nvSpPr>
                <p:cNvPr id="3121" name="Freeform 36"/>
                <p:cNvSpPr>
                  <a:spLocks/>
                </p:cNvSpPr>
                <p:nvPr userDrawn="1"/>
              </p:nvSpPr>
              <p:spPr bwMode="auto">
                <a:xfrm>
                  <a:off x="717" y="3606"/>
                  <a:ext cx="245" cy="86"/>
                </a:xfrm>
                <a:custGeom>
                  <a:avLst/>
                  <a:gdLst>
                    <a:gd name="T0" fmla="*/ 0 w 488"/>
                    <a:gd name="T1" fmla="*/ 0 h 173"/>
                    <a:gd name="T2" fmla="*/ 1 w 488"/>
                    <a:gd name="T3" fmla="*/ 1 h 173"/>
                    <a:gd name="T4" fmla="*/ 2 w 488"/>
                    <a:gd name="T5" fmla="*/ 1 h 173"/>
                    <a:gd name="T6" fmla="*/ 4 w 488"/>
                    <a:gd name="T7" fmla="*/ 0 h 173"/>
                    <a:gd name="T8" fmla="*/ 4 w 488"/>
                    <a:gd name="T9" fmla="*/ 0 h 173"/>
                    <a:gd name="T10" fmla="*/ 4 w 488"/>
                    <a:gd name="T11" fmla="*/ 0 h 173"/>
                    <a:gd name="T12" fmla="*/ 2 w 488"/>
                    <a:gd name="T13" fmla="*/ 0 h 173"/>
                    <a:gd name="T14" fmla="*/ 1 w 488"/>
                    <a:gd name="T15" fmla="*/ 0 h 173"/>
                    <a:gd name="T16" fmla="*/ 1 w 488"/>
                    <a:gd name="T17" fmla="*/ 0 h 173"/>
                    <a:gd name="T18" fmla="*/ 1 w 488"/>
                    <a:gd name="T19" fmla="*/ 0 h 173"/>
                    <a:gd name="T20" fmla="*/ 3 w 488"/>
                    <a:gd name="T21" fmla="*/ 0 h 173"/>
                    <a:gd name="T22" fmla="*/ 4 w 488"/>
                    <a:gd name="T23" fmla="*/ 0 h 173"/>
                    <a:gd name="T24" fmla="*/ 3 w 488"/>
                    <a:gd name="T25" fmla="*/ 0 h 173"/>
                    <a:gd name="T26" fmla="*/ 2 w 488"/>
                    <a:gd name="T27" fmla="*/ 0 h 173"/>
                    <a:gd name="T28" fmla="*/ 0 w 488"/>
                    <a:gd name="T29" fmla="*/ 0 h 173"/>
                    <a:gd name="T30" fmla="*/ 0 w 488"/>
                    <a:gd name="T31" fmla="*/ 0 h 1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latin typeface="Arial" charset="0"/>
                  </a:endParaRPr>
                </a:p>
              </p:txBody>
            </p:sp>
          </p:grpSp>
        </p:grpSp>
      </p:grpSp>
      <p:grpSp>
        <p:nvGrpSpPr>
          <p:cNvPr id="3083" name="Group 37"/>
          <p:cNvGrpSpPr>
            <a:grpSpLocks/>
          </p:cNvGrpSpPr>
          <p:nvPr/>
        </p:nvGrpSpPr>
        <p:grpSpPr bwMode="auto">
          <a:xfrm>
            <a:off x="11573942" y="2116151"/>
            <a:ext cx="514351" cy="4308475"/>
            <a:chOff x="5468" y="1333"/>
            <a:chExt cx="243" cy="2714"/>
          </a:xfrm>
        </p:grpSpPr>
        <p:sp>
          <p:nvSpPr>
            <p:cNvPr id="3097" name="Freeform 38"/>
            <p:cNvSpPr>
              <a:spLocks/>
            </p:cNvSpPr>
            <p:nvPr userDrawn="1"/>
          </p:nvSpPr>
          <p:spPr bwMode="auto">
            <a:xfrm flipH="1">
              <a:off x="5468" y="2620"/>
              <a:ext cx="205" cy="1427"/>
            </a:xfrm>
            <a:custGeom>
              <a:avLst/>
              <a:gdLst>
                <a:gd name="T0" fmla="*/ 0 w 772"/>
                <a:gd name="T1" fmla="*/ 10 h 3266"/>
                <a:gd name="T2" fmla="*/ 0 w 772"/>
                <a:gd name="T3" fmla="*/ 9 h 3266"/>
                <a:gd name="T4" fmla="*/ 0 w 772"/>
                <a:gd name="T5" fmla="*/ 8 h 3266"/>
                <a:gd name="T6" fmla="*/ 0 w 772"/>
                <a:gd name="T7" fmla="*/ 8 h 3266"/>
                <a:gd name="T8" fmla="*/ 0 w 772"/>
                <a:gd name="T9" fmla="*/ 7 h 3266"/>
                <a:gd name="T10" fmla="*/ 0 w 772"/>
                <a:gd name="T11" fmla="*/ 6 h 3266"/>
                <a:gd name="T12" fmla="*/ 0 w 772"/>
                <a:gd name="T13" fmla="*/ 6 h 3266"/>
                <a:gd name="T14" fmla="*/ 0 w 772"/>
                <a:gd name="T15" fmla="*/ 6 h 3266"/>
                <a:gd name="T16" fmla="*/ 0 w 772"/>
                <a:gd name="T17" fmla="*/ 5 h 3266"/>
                <a:gd name="T18" fmla="*/ 0 w 772"/>
                <a:gd name="T19" fmla="*/ 5 h 3266"/>
                <a:gd name="T20" fmla="*/ 0 w 772"/>
                <a:gd name="T21" fmla="*/ 3 h 3266"/>
                <a:gd name="T22" fmla="*/ 0 w 772"/>
                <a:gd name="T23" fmla="*/ 3 h 3266"/>
                <a:gd name="T24" fmla="*/ 0 w 772"/>
                <a:gd name="T25" fmla="*/ 2 h 3266"/>
                <a:gd name="T26" fmla="*/ 0 w 772"/>
                <a:gd name="T27" fmla="*/ 2 h 3266"/>
                <a:gd name="T28" fmla="*/ 0 w 772"/>
                <a:gd name="T29" fmla="*/ 1 h 3266"/>
                <a:gd name="T30" fmla="*/ 0 w 772"/>
                <a:gd name="T31" fmla="*/ 0 h 3266"/>
                <a:gd name="T32" fmla="*/ 0 w 772"/>
                <a:gd name="T33" fmla="*/ 1 h 3266"/>
                <a:gd name="T34" fmla="*/ 0 w 772"/>
                <a:gd name="T35" fmla="*/ 2 h 3266"/>
                <a:gd name="T36" fmla="*/ 0 w 772"/>
                <a:gd name="T37" fmla="*/ 2 h 3266"/>
                <a:gd name="T38" fmla="*/ 0 w 772"/>
                <a:gd name="T39" fmla="*/ 3 h 3266"/>
                <a:gd name="T40" fmla="*/ 0 w 772"/>
                <a:gd name="T41" fmla="*/ 3 h 3266"/>
                <a:gd name="T42" fmla="*/ 0 w 772"/>
                <a:gd name="T43" fmla="*/ 4 h 3266"/>
                <a:gd name="T44" fmla="*/ 0 w 772"/>
                <a:gd name="T45" fmla="*/ 5 h 3266"/>
                <a:gd name="T46" fmla="*/ 0 w 772"/>
                <a:gd name="T47" fmla="*/ 6 h 3266"/>
                <a:gd name="T48" fmla="*/ 0 w 772"/>
                <a:gd name="T49" fmla="*/ 6 h 3266"/>
                <a:gd name="T50" fmla="*/ 0 w 772"/>
                <a:gd name="T51" fmla="*/ 7 h 3266"/>
                <a:gd name="T52" fmla="*/ 0 w 772"/>
                <a:gd name="T53" fmla="*/ 7 h 3266"/>
                <a:gd name="T54" fmla="*/ 0 w 772"/>
                <a:gd name="T55" fmla="*/ 8 h 3266"/>
                <a:gd name="T56" fmla="*/ 0 w 772"/>
                <a:gd name="T57" fmla="*/ 9 h 3266"/>
                <a:gd name="T58" fmla="*/ 0 w 772"/>
                <a:gd name="T59" fmla="*/ 10 h 3266"/>
                <a:gd name="T60" fmla="*/ 0 w 772"/>
                <a:gd name="T61" fmla="*/ 10 h 3266"/>
                <a:gd name="T62" fmla="*/ 0 w 772"/>
                <a:gd name="T63" fmla="*/ 10 h 3266"/>
                <a:gd name="T64" fmla="*/ 0 w 772"/>
                <a:gd name="T65" fmla="*/ 10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latin typeface="Arial" charset="0"/>
              </a:endParaRPr>
            </a:p>
          </p:txBody>
        </p:sp>
        <p:sp>
          <p:nvSpPr>
            <p:cNvPr id="3098" name="Freeform 39"/>
            <p:cNvSpPr>
              <a:spLocks/>
            </p:cNvSpPr>
            <p:nvPr userDrawn="1"/>
          </p:nvSpPr>
          <p:spPr bwMode="auto">
            <a:xfrm flipH="1">
              <a:off x="5506" y="1333"/>
              <a:ext cx="205" cy="1633"/>
            </a:xfrm>
            <a:custGeom>
              <a:avLst/>
              <a:gdLst>
                <a:gd name="T0" fmla="*/ 0 w 772"/>
                <a:gd name="T1" fmla="*/ 25 h 3266"/>
                <a:gd name="T2" fmla="*/ 0 w 772"/>
                <a:gd name="T3" fmla="*/ 24 h 3266"/>
                <a:gd name="T4" fmla="*/ 0 w 772"/>
                <a:gd name="T5" fmla="*/ 22 h 3266"/>
                <a:gd name="T6" fmla="*/ 0 w 772"/>
                <a:gd name="T7" fmla="*/ 20 h 3266"/>
                <a:gd name="T8" fmla="*/ 0 w 772"/>
                <a:gd name="T9" fmla="*/ 18 h 3266"/>
                <a:gd name="T10" fmla="*/ 0 w 772"/>
                <a:gd name="T11" fmla="*/ 17 h 3266"/>
                <a:gd name="T12" fmla="*/ 0 w 772"/>
                <a:gd name="T13" fmla="*/ 16 h 3266"/>
                <a:gd name="T14" fmla="*/ 0 w 772"/>
                <a:gd name="T15" fmla="*/ 15 h 3266"/>
                <a:gd name="T16" fmla="*/ 0 w 772"/>
                <a:gd name="T17" fmla="*/ 14 h 3266"/>
                <a:gd name="T18" fmla="*/ 0 w 772"/>
                <a:gd name="T19" fmla="*/ 13 h 3266"/>
                <a:gd name="T20" fmla="*/ 0 w 772"/>
                <a:gd name="T21" fmla="*/ 10 h 3266"/>
                <a:gd name="T22" fmla="*/ 0 w 772"/>
                <a:gd name="T23" fmla="*/ 8 h 3266"/>
                <a:gd name="T24" fmla="*/ 0 w 772"/>
                <a:gd name="T25" fmla="*/ 6 h 3266"/>
                <a:gd name="T26" fmla="*/ 0 w 772"/>
                <a:gd name="T27" fmla="*/ 5 h 3266"/>
                <a:gd name="T28" fmla="*/ 0 w 772"/>
                <a:gd name="T29" fmla="*/ 4 h 3266"/>
                <a:gd name="T30" fmla="*/ 0 w 772"/>
                <a:gd name="T31" fmla="*/ 0 h 3266"/>
                <a:gd name="T32" fmla="*/ 0 w 772"/>
                <a:gd name="T33" fmla="*/ 3 h 3266"/>
                <a:gd name="T34" fmla="*/ 0 w 772"/>
                <a:gd name="T35" fmla="*/ 5 h 3266"/>
                <a:gd name="T36" fmla="*/ 0 w 772"/>
                <a:gd name="T37" fmla="*/ 6 h 3266"/>
                <a:gd name="T38" fmla="*/ 0 w 772"/>
                <a:gd name="T39" fmla="*/ 7 h 3266"/>
                <a:gd name="T40" fmla="*/ 0 w 772"/>
                <a:gd name="T41" fmla="*/ 9 h 3266"/>
                <a:gd name="T42" fmla="*/ 0 w 772"/>
                <a:gd name="T43" fmla="*/ 10 h 3266"/>
                <a:gd name="T44" fmla="*/ 0 w 772"/>
                <a:gd name="T45" fmla="*/ 13 h 3266"/>
                <a:gd name="T46" fmla="*/ 0 w 772"/>
                <a:gd name="T47" fmla="*/ 15 h 3266"/>
                <a:gd name="T48" fmla="*/ 0 w 772"/>
                <a:gd name="T49" fmla="*/ 17 h 3266"/>
                <a:gd name="T50" fmla="*/ 0 w 772"/>
                <a:gd name="T51" fmla="*/ 18 h 3266"/>
                <a:gd name="T52" fmla="*/ 0 w 772"/>
                <a:gd name="T53" fmla="*/ 20 h 3266"/>
                <a:gd name="T54" fmla="*/ 0 w 772"/>
                <a:gd name="T55" fmla="*/ 22 h 3266"/>
                <a:gd name="T56" fmla="*/ 0 w 772"/>
                <a:gd name="T57" fmla="*/ 24 h 3266"/>
                <a:gd name="T58" fmla="*/ 0 w 772"/>
                <a:gd name="T59" fmla="*/ 25 h 3266"/>
                <a:gd name="T60" fmla="*/ 0 w 772"/>
                <a:gd name="T61" fmla="*/ 26 h 3266"/>
                <a:gd name="T62" fmla="*/ 0 w 772"/>
                <a:gd name="T63" fmla="*/ 25 h 3266"/>
                <a:gd name="T64" fmla="*/ 0 w 772"/>
                <a:gd name="T65" fmla="*/ 25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latin typeface="Arial" charset="0"/>
              </a:endParaRPr>
            </a:p>
          </p:txBody>
        </p:sp>
      </p:grpSp>
      <p:grpSp>
        <p:nvGrpSpPr>
          <p:cNvPr id="3084" name="Group 40"/>
          <p:cNvGrpSpPr>
            <a:grpSpLocks/>
          </p:cNvGrpSpPr>
          <p:nvPr/>
        </p:nvGrpSpPr>
        <p:grpSpPr bwMode="auto">
          <a:xfrm>
            <a:off x="9757833" y="90488"/>
            <a:ext cx="2844800" cy="1911350"/>
            <a:chOff x="4610" y="57"/>
            <a:chExt cx="1344" cy="1204"/>
          </a:xfrm>
        </p:grpSpPr>
        <p:grpSp>
          <p:nvGrpSpPr>
            <p:cNvPr id="3085" name="Group 41"/>
            <p:cNvGrpSpPr>
              <a:grpSpLocks/>
            </p:cNvGrpSpPr>
            <p:nvPr userDrawn="1"/>
          </p:nvGrpSpPr>
          <p:grpSpPr bwMode="auto">
            <a:xfrm>
              <a:off x="4610" y="57"/>
              <a:ext cx="1344" cy="1204"/>
              <a:chOff x="4610" y="57"/>
              <a:chExt cx="1344" cy="1204"/>
            </a:xfrm>
          </p:grpSpPr>
          <p:sp>
            <p:nvSpPr>
              <p:cNvPr id="3087" name="Freeform 42"/>
              <p:cNvSpPr>
                <a:spLocks/>
              </p:cNvSpPr>
              <p:nvPr userDrawn="1"/>
            </p:nvSpPr>
            <p:spPr bwMode="auto">
              <a:xfrm rot="-3172564">
                <a:off x="5430" y="1086"/>
                <a:ext cx="62" cy="288"/>
              </a:xfrm>
              <a:custGeom>
                <a:avLst/>
                <a:gdLst>
                  <a:gd name="T0" fmla="*/ 0 w 245"/>
                  <a:gd name="T1" fmla="*/ 0 h 806"/>
                  <a:gd name="T2" fmla="*/ 0 w 245"/>
                  <a:gd name="T3" fmla="*/ 0 h 806"/>
                  <a:gd name="T4" fmla="*/ 0 w 245"/>
                  <a:gd name="T5" fmla="*/ 1 h 806"/>
                  <a:gd name="T6" fmla="*/ 0 w 245"/>
                  <a:gd name="T7" fmla="*/ 1 h 806"/>
                  <a:gd name="T8" fmla="*/ 0 w 245"/>
                  <a:gd name="T9" fmla="*/ 0 h 806"/>
                  <a:gd name="T10" fmla="*/ 0 w 245"/>
                  <a:gd name="T11" fmla="*/ 0 h 806"/>
                  <a:gd name="T12" fmla="*/ 0 w 245"/>
                  <a:gd name="T13" fmla="*/ 0 h 806"/>
                  <a:gd name="T14" fmla="*/ 0 w 245"/>
                  <a:gd name="T15" fmla="*/ 0 h 8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5" h="806">
                    <a:moveTo>
                      <a:pt x="123" y="9"/>
                    </a:moveTo>
                    <a:lnTo>
                      <a:pt x="131" y="342"/>
                    </a:lnTo>
                    <a:lnTo>
                      <a:pt x="0" y="806"/>
                    </a:lnTo>
                    <a:lnTo>
                      <a:pt x="79" y="789"/>
                    </a:lnTo>
                    <a:lnTo>
                      <a:pt x="218" y="376"/>
                    </a:lnTo>
                    <a:lnTo>
                      <a:pt x="245" y="0"/>
                    </a:lnTo>
                    <a:lnTo>
                      <a:pt x="123" y="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latin typeface="Arial" charset="0"/>
                </a:endParaRPr>
              </a:p>
            </p:txBody>
          </p:sp>
          <p:grpSp>
            <p:nvGrpSpPr>
              <p:cNvPr id="3088" name="Group 43"/>
              <p:cNvGrpSpPr>
                <a:grpSpLocks/>
              </p:cNvGrpSpPr>
              <p:nvPr userDrawn="1"/>
            </p:nvGrpSpPr>
            <p:grpSpPr bwMode="auto">
              <a:xfrm>
                <a:off x="4610" y="57"/>
                <a:ext cx="1344" cy="985"/>
                <a:chOff x="4610" y="57"/>
                <a:chExt cx="1344" cy="985"/>
              </a:xfrm>
            </p:grpSpPr>
            <p:sp>
              <p:nvSpPr>
                <p:cNvPr id="3089" name="Freeform 44"/>
                <p:cNvSpPr>
                  <a:spLocks/>
                </p:cNvSpPr>
                <p:nvPr userDrawn="1"/>
              </p:nvSpPr>
              <p:spPr bwMode="auto">
                <a:xfrm rot="-3172564">
                  <a:off x="4966" y="71"/>
                  <a:ext cx="153" cy="125"/>
                </a:xfrm>
                <a:custGeom>
                  <a:avLst/>
                  <a:gdLst>
                    <a:gd name="T0" fmla="*/ 0 w 604"/>
                    <a:gd name="T1" fmla="*/ 0 h 349"/>
                    <a:gd name="T2" fmla="*/ 0 w 604"/>
                    <a:gd name="T3" fmla="*/ 0 h 349"/>
                    <a:gd name="T4" fmla="*/ 0 w 604"/>
                    <a:gd name="T5" fmla="*/ 0 h 349"/>
                    <a:gd name="T6" fmla="*/ 0 w 604"/>
                    <a:gd name="T7" fmla="*/ 0 h 349"/>
                    <a:gd name="T8" fmla="*/ 0 w 604"/>
                    <a:gd name="T9" fmla="*/ 0 h 349"/>
                    <a:gd name="T10" fmla="*/ 0 w 604"/>
                    <a:gd name="T11" fmla="*/ 0 h 349"/>
                    <a:gd name="T12" fmla="*/ 0 w 604"/>
                    <a:gd name="T13" fmla="*/ 0 h 349"/>
                    <a:gd name="T14" fmla="*/ 0 w 604"/>
                    <a:gd name="T15" fmla="*/ 0 h 349"/>
                    <a:gd name="T16" fmla="*/ 0 w 604"/>
                    <a:gd name="T17" fmla="*/ 0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4" h="349">
                      <a:moveTo>
                        <a:pt x="0" y="0"/>
                      </a:moveTo>
                      <a:lnTo>
                        <a:pt x="298" y="184"/>
                      </a:lnTo>
                      <a:lnTo>
                        <a:pt x="500" y="349"/>
                      </a:lnTo>
                      <a:lnTo>
                        <a:pt x="604" y="140"/>
                      </a:lnTo>
                      <a:lnTo>
                        <a:pt x="359" y="9"/>
                      </a:lnTo>
                      <a:lnTo>
                        <a:pt x="464" y="184"/>
                      </a:lnTo>
                      <a:lnTo>
                        <a:pt x="131" y="17"/>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latin typeface="Arial" charset="0"/>
                  </a:endParaRPr>
                </a:p>
              </p:txBody>
            </p:sp>
            <p:sp>
              <p:nvSpPr>
                <p:cNvPr id="3090" name="Freeform 45"/>
                <p:cNvSpPr>
                  <a:spLocks/>
                </p:cNvSpPr>
                <p:nvPr userDrawn="1"/>
              </p:nvSpPr>
              <p:spPr bwMode="auto">
                <a:xfrm rot="-3172564">
                  <a:off x="5048" y="332"/>
                  <a:ext cx="269" cy="438"/>
                </a:xfrm>
                <a:custGeom>
                  <a:avLst/>
                  <a:gdLst>
                    <a:gd name="T0" fmla="*/ 0 w 1064"/>
                    <a:gd name="T1" fmla="*/ 0 h 1230"/>
                    <a:gd name="T2" fmla="*/ 0 w 1064"/>
                    <a:gd name="T3" fmla="*/ 0 h 1230"/>
                    <a:gd name="T4" fmla="*/ 0 w 1064"/>
                    <a:gd name="T5" fmla="*/ 0 h 1230"/>
                    <a:gd name="T6" fmla="*/ 0 w 1064"/>
                    <a:gd name="T7" fmla="*/ 1 h 1230"/>
                    <a:gd name="T8" fmla="*/ 0 w 1064"/>
                    <a:gd name="T9" fmla="*/ 1 h 1230"/>
                    <a:gd name="T10" fmla="*/ 0 w 1064"/>
                    <a:gd name="T11" fmla="*/ 1 h 1230"/>
                    <a:gd name="T12" fmla="*/ 0 w 1064"/>
                    <a:gd name="T13" fmla="*/ 1 h 1230"/>
                    <a:gd name="T14" fmla="*/ 0 w 1064"/>
                    <a:gd name="T15" fmla="*/ 0 h 1230"/>
                    <a:gd name="T16" fmla="*/ 0 w 1064"/>
                    <a:gd name="T17" fmla="*/ 0 h 1230"/>
                    <a:gd name="T18" fmla="*/ 0 w 1064"/>
                    <a:gd name="T19" fmla="*/ 0 h 1230"/>
                    <a:gd name="T20" fmla="*/ 0 w 1064"/>
                    <a:gd name="T21" fmla="*/ 0 h 1230"/>
                    <a:gd name="T22" fmla="*/ 0 w 1064"/>
                    <a:gd name="T23" fmla="*/ 0 h 1230"/>
                    <a:gd name="T24" fmla="*/ 0 w 1064"/>
                    <a:gd name="T25" fmla="*/ 0 h 1230"/>
                    <a:gd name="T26" fmla="*/ 0 w 1064"/>
                    <a:gd name="T27" fmla="*/ 0 h 1230"/>
                    <a:gd name="T28" fmla="*/ 0 w 1064"/>
                    <a:gd name="T29" fmla="*/ 0 h 1230"/>
                    <a:gd name="T30" fmla="*/ 0 w 1064"/>
                    <a:gd name="T31" fmla="*/ 1 h 1230"/>
                    <a:gd name="T32" fmla="*/ 0 w 1064"/>
                    <a:gd name="T33" fmla="*/ 1 h 1230"/>
                    <a:gd name="T34" fmla="*/ 0 w 1064"/>
                    <a:gd name="T35" fmla="*/ 1 h 1230"/>
                    <a:gd name="T36" fmla="*/ 0 w 1064"/>
                    <a:gd name="T37" fmla="*/ 0 h 1230"/>
                    <a:gd name="T38" fmla="*/ 0 w 1064"/>
                    <a:gd name="T39" fmla="*/ 0 h 1230"/>
                    <a:gd name="T40" fmla="*/ 0 w 1064"/>
                    <a:gd name="T41" fmla="*/ 0 h 1230"/>
                    <a:gd name="T42" fmla="*/ 0 w 1064"/>
                    <a:gd name="T43" fmla="*/ 0 h 12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latin typeface="Arial" charset="0"/>
                  </a:endParaRPr>
                </a:p>
              </p:txBody>
            </p:sp>
            <p:sp>
              <p:nvSpPr>
                <p:cNvPr id="3091" name="Freeform 46"/>
                <p:cNvSpPr>
                  <a:spLocks/>
                </p:cNvSpPr>
                <p:nvPr userDrawn="1"/>
              </p:nvSpPr>
              <p:spPr bwMode="auto">
                <a:xfrm rot="-3172564">
                  <a:off x="4858" y="182"/>
                  <a:ext cx="505" cy="898"/>
                </a:xfrm>
                <a:custGeom>
                  <a:avLst/>
                  <a:gdLst>
                    <a:gd name="T0" fmla="*/ 0 w 2002"/>
                    <a:gd name="T1" fmla="*/ 0 h 2521"/>
                    <a:gd name="T2" fmla="*/ 0 w 2002"/>
                    <a:gd name="T3" fmla="*/ 2 h 2521"/>
                    <a:gd name="T4" fmla="*/ 0 w 2002"/>
                    <a:gd name="T5" fmla="*/ 2 h 2521"/>
                    <a:gd name="T6" fmla="*/ 0 w 2002"/>
                    <a:gd name="T7" fmla="*/ 0 h 2521"/>
                    <a:gd name="T8" fmla="*/ 0 w 2002"/>
                    <a:gd name="T9" fmla="*/ 0 h 2521"/>
                    <a:gd name="T10" fmla="*/ 0 w 2002"/>
                    <a:gd name="T11" fmla="*/ 0 h 25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2" h="2521">
                      <a:moveTo>
                        <a:pt x="1941" y="0"/>
                      </a:moveTo>
                      <a:lnTo>
                        <a:pt x="0" y="2521"/>
                      </a:lnTo>
                      <a:lnTo>
                        <a:pt x="192" y="2450"/>
                      </a:lnTo>
                      <a:lnTo>
                        <a:pt x="2002" y="61"/>
                      </a:lnTo>
                      <a:lnTo>
                        <a:pt x="194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latin typeface="Arial" charset="0"/>
                  </a:endParaRPr>
                </a:p>
              </p:txBody>
            </p:sp>
            <p:sp>
              <p:nvSpPr>
                <p:cNvPr id="3092" name="Freeform 47"/>
                <p:cNvSpPr>
                  <a:spLocks/>
                </p:cNvSpPr>
                <p:nvPr userDrawn="1"/>
              </p:nvSpPr>
              <p:spPr bwMode="auto">
                <a:xfrm rot="-3172564">
                  <a:off x="4903" y="-19"/>
                  <a:ext cx="758" cy="1344"/>
                </a:xfrm>
                <a:custGeom>
                  <a:avLst/>
                  <a:gdLst>
                    <a:gd name="T0" fmla="*/ 0 w 3007"/>
                    <a:gd name="T1" fmla="*/ 2 h 3771"/>
                    <a:gd name="T2" fmla="*/ 0 w 3007"/>
                    <a:gd name="T3" fmla="*/ 2 h 3771"/>
                    <a:gd name="T4" fmla="*/ 0 w 3007"/>
                    <a:gd name="T5" fmla="*/ 2 h 3771"/>
                    <a:gd name="T6" fmla="*/ 0 w 3007"/>
                    <a:gd name="T7" fmla="*/ 2 h 3771"/>
                    <a:gd name="T8" fmla="*/ 0 w 3007"/>
                    <a:gd name="T9" fmla="*/ 2 h 3771"/>
                    <a:gd name="T10" fmla="*/ 0 w 3007"/>
                    <a:gd name="T11" fmla="*/ 2 h 3771"/>
                    <a:gd name="T12" fmla="*/ 0 w 3007"/>
                    <a:gd name="T13" fmla="*/ 2 h 3771"/>
                    <a:gd name="T14" fmla="*/ 0 w 3007"/>
                    <a:gd name="T15" fmla="*/ 0 h 3771"/>
                    <a:gd name="T16" fmla="*/ 0 w 3007"/>
                    <a:gd name="T17" fmla="*/ 0 h 3771"/>
                    <a:gd name="T18" fmla="*/ 0 w 3007"/>
                    <a:gd name="T19" fmla="*/ 0 h 3771"/>
                    <a:gd name="T20" fmla="*/ 0 w 3007"/>
                    <a:gd name="T21" fmla="*/ 0 h 3771"/>
                    <a:gd name="T22" fmla="*/ 0 w 3007"/>
                    <a:gd name="T23" fmla="*/ 0 h 3771"/>
                    <a:gd name="T24" fmla="*/ 0 w 3007"/>
                    <a:gd name="T25" fmla="*/ 2 h 3771"/>
                    <a:gd name="T26" fmla="*/ 0 w 3007"/>
                    <a:gd name="T27" fmla="*/ 2 h 3771"/>
                    <a:gd name="T28" fmla="*/ 0 w 3007"/>
                    <a:gd name="T29" fmla="*/ 3 h 3771"/>
                    <a:gd name="T30" fmla="*/ 0 w 3007"/>
                    <a:gd name="T31" fmla="*/ 2 h 3771"/>
                    <a:gd name="T32" fmla="*/ 0 w 3007"/>
                    <a:gd name="T33" fmla="*/ 2 h 3771"/>
                    <a:gd name="T34" fmla="*/ 0 w 3007"/>
                    <a:gd name="T35" fmla="*/ 2 h 3771"/>
                    <a:gd name="T36" fmla="*/ 0 w 3007"/>
                    <a:gd name="T37" fmla="*/ 2 h 3771"/>
                    <a:gd name="T38" fmla="*/ 0 w 3007"/>
                    <a:gd name="T39" fmla="*/ 2 h 3771"/>
                    <a:gd name="T40" fmla="*/ 0 w 3007"/>
                    <a:gd name="T41" fmla="*/ 2 h 3771"/>
                    <a:gd name="T42" fmla="*/ 0 w 3007"/>
                    <a:gd name="T43" fmla="*/ 2 h 3771"/>
                    <a:gd name="T44" fmla="*/ 0 w 3007"/>
                    <a:gd name="T45" fmla="*/ 2 h 3771"/>
                    <a:gd name="T46" fmla="*/ 0 w 3007"/>
                    <a:gd name="T47" fmla="*/ 2 h 3771"/>
                    <a:gd name="T48" fmla="*/ 0 w 3007"/>
                    <a:gd name="T49" fmla="*/ 2 h 3771"/>
                    <a:gd name="T50" fmla="*/ 0 w 3007"/>
                    <a:gd name="T51" fmla="*/ 2 h 3771"/>
                    <a:gd name="T52" fmla="*/ 0 w 3007"/>
                    <a:gd name="T53" fmla="*/ 2 h 37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latin typeface="Arial" charset="0"/>
                  </a:endParaRPr>
                </a:p>
              </p:txBody>
            </p:sp>
            <p:sp>
              <p:nvSpPr>
                <p:cNvPr id="3093" name="Freeform 48"/>
                <p:cNvSpPr>
                  <a:spLocks/>
                </p:cNvSpPr>
                <p:nvPr userDrawn="1"/>
              </p:nvSpPr>
              <p:spPr bwMode="auto">
                <a:xfrm rot="-3172564">
                  <a:off x="5297" y="897"/>
                  <a:ext cx="169" cy="122"/>
                </a:xfrm>
                <a:custGeom>
                  <a:avLst/>
                  <a:gdLst>
                    <a:gd name="T0" fmla="*/ 0 w 673"/>
                    <a:gd name="T1" fmla="*/ 0 h 342"/>
                    <a:gd name="T2" fmla="*/ 0 w 673"/>
                    <a:gd name="T3" fmla="*/ 0 h 342"/>
                    <a:gd name="T4" fmla="*/ 0 w 673"/>
                    <a:gd name="T5" fmla="*/ 0 h 342"/>
                    <a:gd name="T6" fmla="*/ 0 w 673"/>
                    <a:gd name="T7" fmla="*/ 0 h 342"/>
                    <a:gd name="T8" fmla="*/ 0 w 673"/>
                    <a:gd name="T9" fmla="*/ 0 h 342"/>
                    <a:gd name="T10" fmla="*/ 0 w 673"/>
                    <a:gd name="T11" fmla="*/ 0 h 342"/>
                    <a:gd name="T12" fmla="*/ 0 w 673"/>
                    <a:gd name="T13" fmla="*/ 0 h 342"/>
                    <a:gd name="T14" fmla="*/ 0 w 673"/>
                    <a:gd name="T15" fmla="*/ 0 h 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342">
                      <a:moveTo>
                        <a:pt x="0" y="80"/>
                      </a:moveTo>
                      <a:lnTo>
                        <a:pt x="255" y="106"/>
                      </a:lnTo>
                      <a:lnTo>
                        <a:pt x="639" y="342"/>
                      </a:lnTo>
                      <a:lnTo>
                        <a:pt x="673" y="289"/>
                      </a:lnTo>
                      <a:lnTo>
                        <a:pt x="447" y="114"/>
                      </a:lnTo>
                      <a:lnTo>
                        <a:pt x="26" y="0"/>
                      </a:lnTo>
                      <a:lnTo>
                        <a:pt x="0" y="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latin typeface="Arial" charset="0"/>
                  </a:endParaRPr>
                </a:p>
              </p:txBody>
            </p:sp>
            <p:sp>
              <p:nvSpPr>
                <p:cNvPr id="3094" name="Freeform 49"/>
                <p:cNvSpPr>
                  <a:spLocks/>
                </p:cNvSpPr>
                <p:nvPr userDrawn="1"/>
              </p:nvSpPr>
              <p:spPr bwMode="auto">
                <a:xfrm rot="-3172564">
                  <a:off x="5253" y="806"/>
                  <a:ext cx="181" cy="144"/>
                </a:xfrm>
                <a:custGeom>
                  <a:avLst/>
                  <a:gdLst>
                    <a:gd name="T0" fmla="*/ 0 w 716"/>
                    <a:gd name="T1" fmla="*/ 0 h 403"/>
                    <a:gd name="T2" fmla="*/ 0 w 716"/>
                    <a:gd name="T3" fmla="*/ 0 h 403"/>
                    <a:gd name="T4" fmla="*/ 0 w 716"/>
                    <a:gd name="T5" fmla="*/ 0 h 403"/>
                    <a:gd name="T6" fmla="*/ 0 w 716"/>
                    <a:gd name="T7" fmla="*/ 0 h 403"/>
                    <a:gd name="T8" fmla="*/ 0 w 716"/>
                    <a:gd name="T9" fmla="*/ 0 h 403"/>
                    <a:gd name="T10" fmla="*/ 0 w 716"/>
                    <a:gd name="T11" fmla="*/ 0 h 403"/>
                    <a:gd name="T12" fmla="*/ 0 w 716"/>
                    <a:gd name="T13" fmla="*/ 0 h 403"/>
                    <a:gd name="T14" fmla="*/ 0 w 716"/>
                    <a:gd name="T15" fmla="*/ 0 h 4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6" h="403">
                      <a:moveTo>
                        <a:pt x="0" y="78"/>
                      </a:moveTo>
                      <a:lnTo>
                        <a:pt x="340" y="148"/>
                      </a:lnTo>
                      <a:lnTo>
                        <a:pt x="638" y="403"/>
                      </a:lnTo>
                      <a:lnTo>
                        <a:pt x="716" y="296"/>
                      </a:lnTo>
                      <a:lnTo>
                        <a:pt x="420" y="114"/>
                      </a:lnTo>
                      <a:lnTo>
                        <a:pt x="70"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latin typeface="Arial" charset="0"/>
                  </a:endParaRPr>
                </a:p>
              </p:txBody>
            </p:sp>
            <p:sp>
              <p:nvSpPr>
                <p:cNvPr id="3095" name="Freeform 50"/>
                <p:cNvSpPr>
                  <a:spLocks/>
                </p:cNvSpPr>
                <p:nvPr userDrawn="1"/>
              </p:nvSpPr>
              <p:spPr bwMode="auto">
                <a:xfrm rot="-3172564">
                  <a:off x="4985" y="210"/>
                  <a:ext cx="181" cy="147"/>
                </a:xfrm>
                <a:custGeom>
                  <a:avLst/>
                  <a:gdLst>
                    <a:gd name="T0" fmla="*/ 0 w 717"/>
                    <a:gd name="T1" fmla="*/ 0 h 411"/>
                    <a:gd name="T2" fmla="*/ 0 w 717"/>
                    <a:gd name="T3" fmla="*/ 0 h 411"/>
                    <a:gd name="T4" fmla="*/ 0 w 717"/>
                    <a:gd name="T5" fmla="*/ 0 h 411"/>
                    <a:gd name="T6" fmla="*/ 0 w 717"/>
                    <a:gd name="T7" fmla="*/ 0 h 411"/>
                    <a:gd name="T8" fmla="*/ 0 w 717"/>
                    <a:gd name="T9" fmla="*/ 0 h 411"/>
                    <a:gd name="T10" fmla="*/ 0 w 717"/>
                    <a:gd name="T11" fmla="*/ 0 h 411"/>
                    <a:gd name="T12" fmla="*/ 0 w 717"/>
                    <a:gd name="T13" fmla="*/ 0 h 411"/>
                    <a:gd name="T14" fmla="*/ 0 w 717"/>
                    <a:gd name="T15" fmla="*/ 0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7" h="411">
                      <a:moveTo>
                        <a:pt x="0" y="78"/>
                      </a:moveTo>
                      <a:lnTo>
                        <a:pt x="316" y="139"/>
                      </a:lnTo>
                      <a:lnTo>
                        <a:pt x="649" y="411"/>
                      </a:lnTo>
                      <a:lnTo>
                        <a:pt x="717" y="314"/>
                      </a:lnTo>
                      <a:lnTo>
                        <a:pt x="394" y="87"/>
                      </a:lnTo>
                      <a:lnTo>
                        <a:pt x="54"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latin typeface="Arial" charset="0"/>
                  </a:endParaRPr>
                </a:p>
              </p:txBody>
            </p:sp>
            <p:sp>
              <p:nvSpPr>
                <p:cNvPr id="3096" name="Freeform 51"/>
                <p:cNvSpPr>
                  <a:spLocks/>
                </p:cNvSpPr>
                <p:nvPr userDrawn="1"/>
              </p:nvSpPr>
              <p:spPr bwMode="auto">
                <a:xfrm rot="-3172564">
                  <a:off x="4948" y="142"/>
                  <a:ext cx="179" cy="138"/>
                </a:xfrm>
                <a:custGeom>
                  <a:avLst/>
                  <a:gdLst>
                    <a:gd name="T0" fmla="*/ 0 w 709"/>
                    <a:gd name="T1" fmla="*/ 0 h 386"/>
                    <a:gd name="T2" fmla="*/ 0 w 709"/>
                    <a:gd name="T3" fmla="*/ 0 h 386"/>
                    <a:gd name="T4" fmla="*/ 0 w 709"/>
                    <a:gd name="T5" fmla="*/ 0 h 386"/>
                    <a:gd name="T6" fmla="*/ 0 w 709"/>
                    <a:gd name="T7" fmla="*/ 0 h 386"/>
                    <a:gd name="T8" fmla="*/ 0 w 709"/>
                    <a:gd name="T9" fmla="*/ 0 h 386"/>
                    <a:gd name="T10" fmla="*/ 0 w 709"/>
                    <a:gd name="T11" fmla="*/ 0 h 386"/>
                    <a:gd name="T12" fmla="*/ 0 w 709"/>
                    <a:gd name="T13" fmla="*/ 0 h 386"/>
                    <a:gd name="T14" fmla="*/ 0 w 709"/>
                    <a:gd name="T15" fmla="*/ 0 h 3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9" h="386">
                      <a:moveTo>
                        <a:pt x="0" y="88"/>
                      </a:moveTo>
                      <a:lnTo>
                        <a:pt x="272" y="131"/>
                      </a:lnTo>
                      <a:lnTo>
                        <a:pt x="665" y="386"/>
                      </a:lnTo>
                      <a:lnTo>
                        <a:pt x="709" y="308"/>
                      </a:lnTo>
                      <a:lnTo>
                        <a:pt x="306" y="53"/>
                      </a:lnTo>
                      <a:lnTo>
                        <a:pt x="43" y="0"/>
                      </a:lnTo>
                      <a:lnTo>
                        <a:pt x="0" y="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latin typeface="Arial" charset="0"/>
                  </a:endParaRPr>
                </a:p>
              </p:txBody>
            </p:sp>
          </p:grpSp>
        </p:grpSp>
        <p:sp>
          <p:nvSpPr>
            <p:cNvPr id="3086"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mtClean="0">
                <a:solidFill>
                  <a:srgbClr val="000000"/>
                </a:solidFill>
                <a:latin typeface="Arial" charset="0"/>
              </a:endParaRPr>
            </a:p>
          </p:txBody>
        </p:sp>
      </p:grpSp>
    </p:spTree>
    <p:extLst>
      <p:ext uri="{BB962C8B-B14F-4D97-AF65-F5344CB8AC3E}">
        <p14:creationId xmlns:p14="http://schemas.microsoft.com/office/powerpoint/2010/main" val="1066928456"/>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Lst>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296963"/>
                                        </p:tgtEl>
                                        <p:attrNameLst>
                                          <p:attrName>style.visibility</p:attrName>
                                        </p:attrNameLst>
                                      </p:cBhvr>
                                      <p:to>
                                        <p:strVal val="visible"/>
                                      </p:to>
                                    </p:set>
                                    <p:anim calcmode="lin" valueType="num">
                                      <p:cBhvr>
                                        <p:cTn id="7" dur="2000" fill="hold"/>
                                        <p:tgtEl>
                                          <p:spTgt spid="296963"/>
                                        </p:tgtEl>
                                        <p:attrNameLst>
                                          <p:attrName>ppt_w</p:attrName>
                                        </p:attrNameLst>
                                      </p:cBhvr>
                                      <p:tavLst>
                                        <p:tav tm="0">
                                          <p:val>
                                            <p:strVal val="#ppt_w*2.5"/>
                                          </p:val>
                                        </p:tav>
                                        <p:tav tm="100000">
                                          <p:val>
                                            <p:strVal val="#ppt_w"/>
                                          </p:val>
                                        </p:tav>
                                      </p:tavLst>
                                    </p:anim>
                                    <p:anim calcmode="lin" valueType="num">
                                      <p:cBhvr>
                                        <p:cTn id="8" dur="2000" fill="hold"/>
                                        <p:tgtEl>
                                          <p:spTgt spid="296963"/>
                                        </p:tgtEl>
                                        <p:attrNameLst>
                                          <p:attrName>ppt_h</p:attrName>
                                        </p:attrNameLst>
                                      </p:cBhvr>
                                      <p:tavLst>
                                        <p:tav tm="0">
                                          <p:val>
                                            <p:strVal val="#ppt_h"/>
                                          </p:val>
                                        </p:tav>
                                        <p:tav tm="100000">
                                          <p:val>
                                            <p:strVal val="#ppt_h"/>
                                          </p:val>
                                        </p:tav>
                                      </p:tavLst>
                                    </p:anim>
                                    <p:anim calcmode="lin" valueType="num">
                                      <p:cBhvr>
                                        <p:cTn id="9" dur="2000" fill="hold"/>
                                        <p:tgtEl>
                                          <p:spTgt spid="296963"/>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296963"/>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29696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96964">
                                            <p:txEl>
                                              <p:pRg st="0" end="0"/>
                                            </p:txEl>
                                          </p:spTgt>
                                        </p:tgtEl>
                                        <p:attrNameLst>
                                          <p:attrName>style.visibility</p:attrName>
                                        </p:attrNameLst>
                                      </p:cBhvr>
                                      <p:to>
                                        <p:strVal val="visible"/>
                                      </p:to>
                                    </p:set>
                                    <p:animEffect transition="in" filter="wipe(left)">
                                      <p:cBhvr>
                                        <p:cTn id="16" dur="500"/>
                                        <p:tgtEl>
                                          <p:spTgt spid="296964">
                                            <p:txEl>
                                              <p:pRg st="0" end="0"/>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96964">
                                            <p:txEl>
                                              <p:pRg st="1" end="1"/>
                                            </p:txEl>
                                          </p:spTgt>
                                        </p:tgtEl>
                                        <p:attrNameLst>
                                          <p:attrName>style.visibility</p:attrName>
                                        </p:attrNameLst>
                                      </p:cBhvr>
                                      <p:to>
                                        <p:strVal val="visible"/>
                                      </p:to>
                                    </p:set>
                                    <p:animEffect transition="in" filter="wipe(left)">
                                      <p:cBhvr>
                                        <p:cTn id="19" dur="500"/>
                                        <p:tgtEl>
                                          <p:spTgt spid="296964">
                                            <p:txEl>
                                              <p:pRg st="1" end="1"/>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96964">
                                            <p:txEl>
                                              <p:pRg st="2" end="2"/>
                                            </p:txEl>
                                          </p:spTgt>
                                        </p:tgtEl>
                                        <p:attrNameLst>
                                          <p:attrName>style.visibility</p:attrName>
                                        </p:attrNameLst>
                                      </p:cBhvr>
                                      <p:to>
                                        <p:strVal val="visible"/>
                                      </p:to>
                                    </p:set>
                                    <p:animEffect transition="in" filter="wipe(left)">
                                      <p:cBhvr>
                                        <p:cTn id="22" dur="500"/>
                                        <p:tgtEl>
                                          <p:spTgt spid="296964">
                                            <p:txEl>
                                              <p:pRg st="2" end="2"/>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96964">
                                            <p:txEl>
                                              <p:pRg st="3" end="3"/>
                                            </p:txEl>
                                          </p:spTgt>
                                        </p:tgtEl>
                                        <p:attrNameLst>
                                          <p:attrName>style.visibility</p:attrName>
                                        </p:attrNameLst>
                                      </p:cBhvr>
                                      <p:to>
                                        <p:strVal val="visible"/>
                                      </p:to>
                                    </p:set>
                                    <p:animEffect transition="in" filter="wipe(left)">
                                      <p:cBhvr>
                                        <p:cTn id="25" dur="500"/>
                                        <p:tgtEl>
                                          <p:spTgt spid="296964">
                                            <p:txEl>
                                              <p:pRg st="3" end="3"/>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96964">
                                            <p:txEl>
                                              <p:pRg st="4" end="4"/>
                                            </p:txEl>
                                          </p:spTgt>
                                        </p:tgtEl>
                                        <p:attrNameLst>
                                          <p:attrName>style.visibility</p:attrName>
                                        </p:attrNameLst>
                                      </p:cBhvr>
                                      <p:to>
                                        <p:strVal val="visible"/>
                                      </p:to>
                                    </p:set>
                                    <p:animEffect transition="in" filter="wipe(left)">
                                      <p:cBhvr>
                                        <p:cTn id="28" dur="500"/>
                                        <p:tgtEl>
                                          <p:spTgt spid="29696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3" grpId="0"/>
      <p:bldP spid="296964" grpId="0" build="p">
        <p:tmplLst>
          <p:tmpl lvl="1">
            <p:tnLst>
              <p:par>
                <p:cTn presetID="22" presetClass="entr" presetSubtype="8" fill="hold" nodeType="clickEffect">
                  <p:stCondLst>
                    <p:cond delay="0"/>
                  </p:stCondLst>
                  <p:childTnLst>
                    <p:set>
                      <p:cBhvr>
                        <p:cTn dur="1" fill="hold">
                          <p:stCondLst>
                            <p:cond delay="0"/>
                          </p:stCondLst>
                        </p:cTn>
                        <p:tgtEl>
                          <p:spTgt spid="296964"/>
                        </p:tgtEl>
                        <p:attrNameLst>
                          <p:attrName>style.visibility</p:attrName>
                        </p:attrNameLst>
                      </p:cBhvr>
                      <p:to>
                        <p:strVal val="visible"/>
                      </p:to>
                    </p:set>
                    <p:animEffect transition="in" filter="wipe(left)">
                      <p:cBhvr>
                        <p:cTn dur="500"/>
                        <p:tgtEl>
                          <p:spTgt spid="296964"/>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296964"/>
                        </p:tgtEl>
                        <p:attrNameLst>
                          <p:attrName>style.visibility</p:attrName>
                        </p:attrNameLst>
                      </p:cBhvr>
                      <p:to>
                        <p:strVal val="visible"/>
                      </p:to>
                    </p:set>
                    <p:animEffect transition="in" filter="wipe(left)">
                      <p:cBhvr>
                        <p:cTn dur="500"/>
                        <p:tgtEl>
                          <p:spTgt spid="296964"/>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296964"/>
                        </p:tgtEl>
                        <p:attrNameLst>
                          <p:attrName>style.visibility</p:attrName>
                        </p:attrNameLst>
                      </p:cBhvr>
                      <p:to>
                        <p:strVal val="visible"/>
                      </p:to>
                    </p:set>
                    <p:animEffect transition="in" filter="wipe(left)">
                      <p:cBhvr>
                        <p:cTn dur="500"/>
                        <p:tgtEl>
                          <p:spTgt spid="296964"/>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296964"/>
                        </p:tgtEl>
                        <p:attrNameLst>
                          <p:attrName>style.visibility</p:attrName>
                        </p:attrNameLst>
                      </p:cBhvr>
                      <p:to>
                        <p:strVal val="visible"/>
                      </p:to>
                    </p:set>
                    <p:animEffect transition="in" filter="wipe(left)">
                      <p:cBhvr>
                        <p:cTn dur="500"/>
                        <p:tgtEl>
                          <p:spTgt spid="296964"/>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296964"/>
                        </p:tgtEl>
                        <p:attrNameLst>
                          <p:attrName>style.visibility</p:attrName>
                        </p:attrNameLst>
                      </p:cBhvr>
                      <p:to>
                        <p:strVal val="visible"/>
                      </p:to>
                    </p:set>
                    <p:animEffect transition="in" filter="wipe(left)">
                      <p:cBhvr>
                        <p:cTn dur="500"/>
                        <p:tgtEl>
                          <p:spTgt spid="296964"/>
                        </p:tgtEl>
                      </p:cBhvr>
                    </p:animEffect>
                  </p:childTnLst>
                </p:cTn>
              </p:par>
            </p:tnLst>
          </p:tmpl>
        </p:tmplLst>
      </p:bldP>
    </p:bldLst>
  </p:timing>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65"/>
            <a:ext cx="2844800" cy="365125"/>
          </a:xfrm>
          <a:prstGeom prst="rect">
            <a:avLst/>
          </a:prstGeom>
        </p:spPr>
        <p:txBody>
          <a:bodyPr vert="horz" lIns="91440" tIns="45720" rIns="91440" bIns="45720" rtlCol="0" anchor="ctr"/>
          <a:lstStyle>
            <a:lvl1pPr algn="l" eaLnBrk="0" hangingPunct="0">
              <a:defRPr sz="1200" b="1">
                <a:solidFill>
                  <a:prstClr val="black">
                    <a:tint val="75000"/>
                  </a:prstClr>
                </a:solidFill>
                <a:latin typeface="Arial" charset="0"/>
                <a:cs typeface="+mn-cs"/>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4165600" y="6356365"/>
            <a:ext cx="3860800" cy="365125"/>
          </a:xfrm>
          <a:prstGeom prst="rect">
            <a:avLst/>
          </a:prstGeom>
        </p:spPr>
        <p:txBody>
          <a:bodyPr vert="horz" lIns="91440" tIns="45720" rIns="91440" bIns="45720" rtlCol="0" anchor="ctr"/>
          <a:lstStyle>
            <a:lvl1pPr algn="ctr" eaLnBrk="0" hangingPunct="0">
              <a:defRPr sz="1200" b="1">
                <a:solidFill>
                  <a:prstClr val="black">
                    <a:tint val="75000"/>
                  </a:prstClr>
                </a:solidFill>
                <a:latin typeface="Arial" charset="0"/>
                <a:cs typeface="+mn-cs"/>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8737600" y="6356365"/>
            <a:ext cx="2844800" cy="365125"/>
          </a:xfrm>
          <a:prstGeom prst="rect">
            <a:avLst/>
          </a:prstGeom>
        </p:spPr>
        <p:txBody>
          <a:bodyPr vert="horz" lIns="91440" tIns="45720" rIns="91440" bIns="45720" rtlCol="0" anchor="ctr"/>
          <a:lstStyle>
            <a:lvl1pPr algn="r" eaLnBrk="0" hangingPunct="0">
              <a:defRPr sz="1200" b="1">
                <a:solidFill>
                  <a:prstClr val="black">
                    <a:tint val="75000"/>
                  </a:prstClr>
                </a:solidFill>
                <a:latin typeface="Arial" charset="0"/>
                <a:cs typeface="+mn-cs"/>
              </a:defRPr>
            </a:lvl1pPr>
          </a:lstStyle>
          <a:p>
            <a:pPr fontAlgn="base">
              <a:spcBef>
                <a:spcPct val="0"/>
              </a:spcBef>
              <a:spcAft>
                <a:spcPct val="0"/>
              </a:spcAft>
              <a:defRPr/>
            </a:pPr>
            <a:fld id="{18DF19A4-D2B5-405C-82BD-C299CEF456E4}"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724617706"/>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ransition>
    <p:wheel spokes="8"/>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2F8DF80-5E69-48EB-9390-9178CF9CBB03}"/>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547227BE-2C9B-4023-BE30-A43BBAE7BF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4BF15CF-DDEC-40BF-B48D-B7B57876A045}"/>
              </a:ext>
            </a:extLst>
          </p:cNvPr>
          <p:cNvSpPr>
            <a:spLocks noGrp="1"/>
          </p:cNvSpPr>
          <p:nvPr>
            <p:ph type="dt" sz="half" idx="2"/>
          </p:nvPr>
        </p:nvSpPr>
        <p:spPr>
          <a:xfrm>
            <a:off x="838200" y="635636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0635D2-1FD4-42FB-A3A0-B9DFEF7C7F90}" type="datetimeFigureOut">
              <a:rPr lang="en-US" smtClean="0">
                <a:solidFill>
                  <a:prstClr val="black">
                    <a:tint val="75000"/>
                  </a:prstClr>
                </a:solidFill>
              </a:rPr>
              <a:pPr/>
              <a:t>20/3/2021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6166434F-C472-42AA-B7F9-778250EE2F4C}"/>
              </a:ext>
            </a:extLst>
          </p:cNvPr>
          <p:cNvSpPr>
            <a:spLocks noGrp="1"/>
          </p:cNvSpPr>
          <p:nvPr>
            <p:ph type="ftr" sz="quarter" idx="3"/>
          </p:nvPr>
        </p:nvSpPr>
        <p:spPr>
          <a:xfrm>
            <a:off x="4038600" y="635636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2D06E6B8-E79C-41EA-A055-7A235E741882}"/>
              </a:ext>
            </a:extLst>
          </p:cNvPr>
          <p:cNvSpPr>
            <a:spLocks noGrp="1"/>
          </p:cNvSpPr>
          <p:nvPr>
            <p:ph type="sldNum" sz="quarter" idx="4"/>
          </p:nvPr>
        </p:nvSpPr>
        <p:spPr>
          <a:xfrm>
            <a:off x="8610600" y="63563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3447775"/>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507F965-6FBF-4E4A-99CF-0D8736C95F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FF441528-4D68-4198-AA39-08CEF828A9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1895987-3F38-4722-83D8-2292FDC382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8C012C-B1B7-47F6-B168-A941E97A73A9}" type="datetimeFigureOut">
              <a:rPr lang="en-US" smtClean="0">
                <a:solidFill>
                  <a:prstClr val="black">
                    <a:tint val="75000"/>
                  </a:prstClr>
                </a:solidFill>
              </a:rPr>
              <a:pPr/>
              <a:t>20/3/2021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68B2F808-3920-4A01-9D82-C1D249E036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D76A23AC-28FD-47E2-A9E1-1773F85438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8745345"/>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slide" Target="slide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1.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8.png"/><Relationship Id="rId5" Type="http://schemas.microsoft.com/office/2007/relationships/media" Target="../media/media3.mp3"/><Relationship Id="rId10" Type="http://schemas.openxmlformats.org/officeDocument/2006/relationships/image" Target="../media/image7.png"/><Relationship Id="rId4" Type="http://schemas.openxmlformats.org/officeDocument/2006/relationships/audio" Target="../media/media2.mp3"/><Relationship Id="rId9" Type="http://schemas.openxmlformats.org/officeDocument/2006/relationships/slideLayout" Target="../slideLayouts/slideLayout71.xml"/></Relationships>
</file>

<file path=ppt/slides/_rels/slide4.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8.png"/><Relationship Id="rId5" Type="http://schemas.microsoft.com/office/2007/relationships/media" Target="../media/media3.mp3"/><Relationship Id="rId10" Type="http://schemas.openxmlformats.org/officeDocument/2006/relationships/image" Target="../media/image7.png"/><Relationship Id="rId4" Type="http://schemas.openxmlformats.org/officeDocument/2006/relationships/audio" Target="../media/media2.mp3"/><Relationship Id="rId9" Type="http://schemas.openxmlformats.org/officeDocument/2006/relationships/slideLayout" Target="../slideLayouts/slideLayout71.xml"/></Relationships>
</file>

<file path=ppt/slides/_rels/slide5.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8.png"/><Relationship Id="rId5" Type="http://schemas.microsoft.com/office/2007/relationships/media" Target="../media/media3.mp3"/><Relationship Id="rId10" Type="http://schemas.openxmlformats.org/officeDocument/2006/relationships/image" Target="../media/image7.png"/><Relationship Id="rId4" Type="http://schemas.openxmlformats.org/officeDocument/2006/relationships/audio" Target="../media/media2.mp3"/><Relationship Id="rId9" Type="http://schemas.openxmlformats.org/officeDocument/2006/relationships/slideLayout" Target="../slideLayouts/slideLayout71.xml"/></Relationships>
</file>

<file path=ppt/slides/_rels/slide6.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8.png"/><Relationship Id="rId5" Type="http://schemas.microsoft.com/office/2007/relationships/media" Target="../media/media3.mp3"/><Relationship Id="rId10" Type="http://schemas.openxmlformats.org/officeDocument/2006/relationships/image" Target="../media/image7.png"/><Relationship Id="rId4" Type="http://schemas.openxmlformats.org/officeDocument/2006/relationships/audio" Target="../media/media2.mp3"/><Relationship Id="rId9" Type="http://schemas.openxmlformats.org/officeDocument/2006/relationships/slideLayout" Target="../slideLayouts/slideLayout71.xml"/></Relationships>
</file>

<file path=ppt/slides/_rels/slide7.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8.png"/><Relationship Id="rId5" Type="http://schemas.microsoft.com/office/2007/relationships/media" Target="../media/media3.mp3"/><Relationship Id="rId10" Type="http://schemas.openxmlformats.org/officeDocument/2006/relationships/image" Target="../media/image7.png"/><Relationship Id="rId4" Type="http://schemas.openxmlformats.org/officeDocument/2006/relationships/audio" Target="../media/media2.mp3"/><Relationship Id="rId9" Type="http://schemas.openxmlformats.org/officeDocument/2006/relationships/slideLayout" Target="../slideLayouts/slideLayout7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8242" name="Content Placeholder 2"/>
          <p:cNvSpPr>
            <a:spLocks noGrp="1"/>
          </p:cNvSpPr>
          <p:nvPr>
            <p:ph idx="1"/>
          </p:nvPr>
        </p:nvSpPr>
        <p:spPr/>
        <p:txBody>
          <a:bodyPr/>
          <a:lstStyle/>
          <a:p>
            <a:pPr eaLnBrk="1" hangingPunct="1"/>
            <a:endParaRPr lang="en-US" smtClean="0"/>
          </a:p>
        </p:txBody>
      </p:sp>
      <p:sp>
        <p:nvSpPr>
          <p:cNvPr id="138243" name="Footer Placeholder 3"/>
          <p:cNvSpPr>
            <a:spLocks noGrp="1"/>
          </p:cNvSpPr>
          <p:nvPr>
            <p:ph type="ftr" sz="quarter" idx="10"/>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mtClean="0">
                <a:solidFill>
                  <a:srgbClr val="000000"/>
                </a:solidFill>
                <a:latin typeface="Arial" charset="0"/>
                <a:cs typeface="Arial" charset="0"/>
              </a:rPr>
              <a:t>www.themegallery.com</a:t>
            </a:r>
          </a:p>
        </p:txBody>
      </p:sp>
      <p:pic>
        <p:nvPicPr>
          <p:cNvPr id="1382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1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8245" name="Rectangle 4"/>
          <p:cNvSpPr txBox="1">
            <a:spLocks noChangeArrowheads="1"/>
          </p:cNvSpPr>
          <p:nvPr/>
        </p:nvSpPr>
        <p:spPr bwMode="gray">
          <a:xfrm>
            <a:off x="609600" y="1676400"/>
            <a:ext cx="12903200" cy="2971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fontAlgn="base">
              <a:lnSpc>
                <a:spcPct val="150000"/>
              </a:lnSpc>
              <a:spcBef>
                <a:spcPct val="0"/>
              </a:spcBef>
              <a:spcAft>
                <a:spcPct val="0"/>
              </a:spcAft>
            </a:pPr>
            <a:r>
              <a:rPr lang="en-US" sz="6000" b="1" i="1" dirty="0" err="1" smtClean="0">
                <a:solidFill>
                  <a:srgbClr val="002060"/>
                </a:solidFill>
                <a:cs typeface="Times New Roman" pitchFamily="18" charset="0"/>
              </a:rPr>
              <a:t>Kính</a:t>
            </a:r>
            <a:r>
              <a:rPr lang="en-US" sz="6000" b="1" i="1" dirty="0" smtClean="0">
                <a:solidFill>
                  <a:srgbClr val="002060"/>
                </a:solidFill>
                <a:cs typeface="Times New Roman" pitchFamily="18" charset="0"/>
              </a:rPr>
              <a:t> </a:t>
            </a:r>
            <a:r>
              <a:rPr lang="en-US" sz="6000" b="1" i="1" dirty="0" err="1" smtClean="0">
                <a:solidFill>
                  <a:srgbClr val="002060"/>
                </a:solidFill>
                <a:cs typeface="Times New Roman" pitchFamily="18" charset="0"/>
              </a:rPr>
              <a:t>chào</a:t>
            </a:r>
            <a:r>
              <a:rPr lang="en-US" sz="6000" b="1" i="1" dirty="0" smtClean="0">
                <a:solidFill>
                  <a:srgbClr val="002060"/>
                </a:solidFill>
                <a:cs typeface="Times New Roman" pitchFamily="18" charset="0"/>
              </a:rPr>
              <a:t> </a:t>
            </a:r>
            <a:r>
              <a:rPr lang="en-US" sz="6000" b="1" i="1" dirty="0" err="1" smtClean="0">
                <a:solidFill>
                  <a:srgbClr val="002060"/>
                </a:solidFill>
                <a:cs typeface="Times New Roman" pitchFamily="18" charset="0"/>
              </a:rPr>
              <a:t>quý</a:t>
            </a:r>
            <a:r>
              <a:rPr lang="en-US" sz="6000" b="1" i="1" dirty="0" smtClean="0">
                <a:solidFill>
                  <a:srgbClr val="002060"/>
                </a:solidFill>
                <a:cs typeface="Times New Roman" pitchFamily="18" charset="0"/>
              </a:rPr>
              <a:t> </a:t>
            </a:r>
            <a:r>
              <a:rPr lang="en-US" sz="6000" b="1" i="1" dirty="0" err="1" smtClean="0">
                <a:solidFill>
                  <a:srgbClr val="002060"/>
                </a:solidFill>
                <a:cs typeface="Times New Roman" pitchFamily="18" charset="0"/>
              </a:rPr>
              <a:t>thầy</a:t>
            </a:r>
            <a:r>
              <a:rPr lang="en-US" sz="6000" b="1" i="1" dirty="0" smtClean="0">
                <a:solidFill>
                  <a:srgbClr val="002060"/>
                </a:solidFill>
                <a:cs typeface="Times New Roman" pitchFamily="18" charset="0"/>
              </a:rPr>
              <a:t> </a:t>
            </a:r>
            <a:r>
              <a:rPr lang="en-US" sz="6000" b="1" i="1" dirty="0" err="1" smtClean="0">
                <a:solidFill>
                  <a:srgbClr val="002060"/>
                </a:solidFill>
                <a:cs typeface="Times New Roman" pitchFamily="18" charset="0"/>
              </a:rPr>
              <a:t>cô</a:t>
            </a:r>
            <a:r>
              <a:rPr lang="en-US" sz="6000" b="1" i="1" dirty="0" smtClean="0">
                <a:solidFill>
                  <a:srgbClr val="002060"/>
                </a:solidFill>
                <a:cs typeface="Times New Roman" pitchFamily="18" charset="0"/>
              </a:rPr>
              <a:t> </a:t>
            </a:r>
          </a:p>
          <a:p>
            <a:pPr algn="ctr" fontAlgn="base">
              <a:lnSpc>
                <a:spcPct val="150000"/>
              </a:lnSpc>
              <a:spcBef>
                <a:spcPct val="0"/>
              </a:spcBef>
              <a:spcAft>
                <a:spcPct val="0"/>
              </a:spcAft>
            </a:pPr>
            <a:r>
              <a:rPr lang="en-US" sz="6000" b="1" i="1" dirty="0" err="1" smtClean="0">
                <a:solidFill>
                  <a:srgbClr val="002060"/>
                </a:solidFill>
                <a:cs typeface="Times New Roman" pitchFamily="18" charset="0"/>
              </a:rPr>
              <a:t>và</a:t>
            </a:r>
            <a:r>
              <a:rPr lang="en-US" sz="6000" b="1" i="1" dirty="0" smtClean="0">
                <a:solidFill>
                  <a:srgbClr val="002060"/>
                </a:solidFill>
                <a:cs typeface="Times New Roman" pitchFamily="18" charset="0"/>
              </a:rPr>
              <a:t> </a:t>
            </a:r>
            <a:r>
              <a:rPr lang="en-US" sz="6000" b="1" i="1" dirty="0" err="1" smtClean="0">
                <a:solidFill>
                  <a:srgbClr val="002060"/>
                </a:solidFill>
                <a:cs typeface="Times New Roman" pitchFamily="18" charset="0"/>
              </a:rPr>
              <a:t>các</a:t>
            </a:r>
            <a:r>
              <a:rPr lang="en-US" sz="6000" b="1" i="1" dirty="0" smtClean="0">
                <a:solidFill>
                  <a:srgbClr val="002060"/>
                </a:solidFill>
                <a:cs typeface="Times New Roman" pitchFamily="18" charset="0"/>
              </a:rPr>
              <a:t> </a:t>
            </a:r>
            <a:r>
              <a:rPr lang="en-US" sz="6000" b="1" i="1" dirty="0" err="1" smtClean="0">
                <a:solidFill>
                  <a:srgbClr val="002060"/>
                </a:solidFill>
                <a:cs typeface="Times New Roman" pitchFamily="18" charset="0"/>
              </a:rPr>
              <a:t>em</a:t>
            </a:r>
            <a:r>
              <a:rPr lang="en-US" sz="6000" b="1" i="1" dirty="0" smtClean="0">
                <a:solidFill>
                  <a:srgbClr val="002060"/>
                </a:solidFill>
                <a:cs typeface="Times New Roman" pitchFamily="18" charset="0"/>
              </a:rPr>
              <a:t>!</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329267" y="609635"/>
            <a:ext cx="2146300"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47" name="1">
            <a:hlinkClick r:id="rId4" action="ppaction://hlinksldjump"/>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3282950"/>
            <a:ext cx="2118784" cy="154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86804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0" fill="hold"/>
                                        <p:tgtEl>
                                          <p:spTgt spid="6"/>
                                        </p:tgtEl>
                                        <p:attrNameLst>
                                          <p:attrName>ppt_x</p:attrName>
                                        </p:attrNameLst>
                                      </p:cBhvr>
                                      <p:tavLst>
                                        <p:tav tm="0">
                                          <p:val>
                                            <p:strVal val="1+#ppt_w/2"/>
                                          </p:val>
                                        </p:tav>
                                        <p:tav tm="100000">
                                          <p:val>
                                            <p:strVal val="#ppt_x"/>
                                          </p:val>
                                        </p:tav>
                                      </p:tavLst>
                                    </p:anim>
                                    <p:anim calcmode="lin" valueType="num">
                                      <p:cBhvr additive="base">
                                        <p:cTn id="8" dur="3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07013" name="Group 165"/>
          <p:cNvGraphicFramePr>
            <a:graphicFrameLocks noGrp="1"/>
          </p:cNvGraphicFramePr>
          <p:nvPr>
            <p:ph sz="half" idx="1"/>
            <p:extLst>
              <p:ext uri="{D42A27DB-BD31-4B8C-83A1-F6EECF244321}">
                <p14:modId xmlns:p14="http://schemas.microsoft.com/office/powerpoint/2010/main" val="3216910857"/>
              </p:ext>
            </p:extLst>
          </p:nvPr>
        </p:nvGraphicFramePr>
        <p:xfrm>
          <a:off x="656893" y="1904532"/>
          <a:ext cx="10871199" cy="4661114"/>
        </p:xfrm>
        <a:graphic>
          <a:graphicData uri="http://schemas.openxmlformats.org/drawingml/2006/table">
            <a:tbl>
              <a:tblPr/>
              <a:tblGrid>
                <a:gridCol w="3623733"/>
                <a:gridCol w="3623733"/>
                <a:gridCol w="3623733"/>
              </a:tblGrid>
              <a:tr h="60726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dirty="0" err="1" smtClean="0">
                          <a:ln>
                            <a:noFill/>
                          </a:ln>
                          <a:solidFill>
                            <a:schemeClr val="accent2"/>
                          </a:solidFill>
                          <a:effectLst/>
                          <a:latin typeface="Times New Roman" pitchFamily="18" charset="0"/>
                          <a:cs typeface="Times New Roman" pitchFamily="18" charset="0"/>
                        </a:rPr>
                        <a:t>Bách</a:t>
                      </a:r>
                      <a:r>
                        <a:rPr kumimoji="0" lang="en-US" sz="2600" b="1" i="0" u="none" strike="noStrike" cap="none" normalizeH="0" baseline="0" dirty="0" smtClean="0">
                          <a:ln>
                            <a:noFill/>
                          </a:ln>
                          <a:solidFill>
                            <a:schemeClr val="accent2"/>
                          </a:solidFill>
                          <a:effectLst/>
                          <a:latin typeface="Times New Roman" pitchFamily="18" charset="0"/>
                          <a:cs typeface="Times New Roman" pitchFamily="18" charset="0"/>
                        </a:rPr>
                        <a:t> </a:t>
                      </a:r>
                      <a:r>
                        <a:rPr kumimoji="0" lang="en-US" sz="2600" b="1" i="0" u="none" strike="noStrike" cap="none" normalizeH="0" baseline="0" dirty="0" err="1" smtClean="0">
                          <a:ln>
                            <a:noFill/>
                          </a:ln>
                          <a:solidFill>
                            <a:schemeClr val="accent2"/>
                          </a:solidFill>
                          <a:effectLst/>
                          <a:latin typeface="Times New Roman" pitchFamily="18" charset="0"/>
                          <a:cs typeface="Times New Roman" pitchFamily="18" charset="0"/>
                        </a:rPr>
                        <a:t>hộ</a:t>
                      </a:r>
                      <a:r>
                        <a:rPr kumimoji="0" lang="en-US" sz="2600" b="1" i="0" u="none" strike="noStrike" cap="none" normalizeH="0" baseline="0" dirty="0" smtClean="0">
                          <a:ln>
                            <a:noFill/>
                          </a:ln>
                          <a:solidFill>
                            <a:schemeClr val="accent2"/>
                          </a:solidFill>
                          <a:effectLst/>
                          <a:latin typeface="Times New Roman" pitchFamily="18" charset="0"/>
                          <a:cs typeface="Times New Roman" pitchFamily="18" charset="0"/>
                        </a:rPr>
                        <a:t> </a:t>
                      </a:r>
                      <a:r>
                        <a:rPr kumimoji="0" lang="en-US" sz="2600" b="1" i="0" u="none" strike="noStrike" cap="none" normalizeH="0" baseline="0" dirty="0" err="1" smtClean="0">
                          <a:ln>
                            <a:noFill/>
                          </a:ln>
                          <a:solidFill>
                            <a:schemeClr val="accent2"/>
                          </a:solidFill>
                          <a:effectLst/>
                          <a:latin typeface="Times New Roman" pitchFamily="18" charset="0"/>
                          <a:cs typeface="Times New Roman" pitchFamily="18" charset="0"/>
                        </a:rPr>
                        <a:t>họ</a:t>
                      </a:r>
                      <a:r>
                        <a:rPr kumimoji="0" lang="en-US" sz="2600" b="1" i="0" u="none" strike="noStrike" cap="none" normalizeH="0" baseline="0" dirty="0" smtClean="0">
                          <a:ln>
                            <a:noFill/>
                          </a:ln>
                          <a:solidFill>
                            <a:schemeClr val="accent2"/>
                          </a:solidFill>
                          <a:effectLst/>
                          <a:latin typeface="Times New Roman" pitchFamily="18" charset="0"/>
                          <a:cs typeface="Times New Roman" pitchFamily="18" charset="0"/>
                        </a:rPr>
                        <a:t> </a:t>
                      </a:r>
                      <a:r>
                        <a:rPr kumimoji="0" lang="en-US" sz="2600" b="1" i="0" u="none" strike="noStrike" cap="none" normalizeH="0" baseline="0" dirty="0" err="1" smtClean="0">
                          <a:ln>
                            <a:noFill/>
                          </a:ln>
                          <a:solidFill>
                            <a:schemeClr val="accent2"/>
                          </a:solidFill>
                          <a:effectLst/>
                          <a:latin typeface="Times New Roman" pitchFamily="18" charset="0"/>
                          <a:cs typeface="Times New Roman" pitchFamily="18" charset="0"/>
                        </a:rPr>
                        <a:t>Thôi</a:t>
                      </a:r>
                      <a:endParaRPr kumimoji="0" lang="en-US" sz="2600" b="1" i="0" u="none" strike="noStrike" cap="none" normalizeH="0" baseline="0" dirty="0" smtClean="0">
                        <a:ln>
                          <a:noFill/>
                        </a:ln>
                        <a:solidFill>
                          <a:schemeClr val="accent2"/>
                        </a:solidFill>
                        <a:effectLst/>
                        <a:latin typeface="Times New Roman" pitchFamily="18" charset="0"/>
                        <a:cs typeface="Times New Roman" pitchFamily="18" charset="0"/>
                      </a:endParaRPr>
                    </a:p>
                  </a:txBody>
                  <a:tcPr marL="121920" marR="121920"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dirty="0" err="1" smtClean="0">
                          <a:ln>
                            <a:noFill/>
                          </a:ln>
                          <a:solidFill>
                            <a:schemeClr val="accent2"/>
                          </a:solidFill>
                          <a:effectLst/>
                          <a:latin typeface="Times New Roman" pitchFamily="18" charset="0"/>
                          <a:cs typeface="Times New Roman" pitchFamily="18" charset="0"/>
                        </a:rPr>
                        <a:t>Diêm</a:t>
                      </a:r>
                      <a:r>
                        <a:rPr kumimoji="0" lang="en-US" sz="2600" b="1" i="0" u="none" strike="noStrike" cap="none" normalizeH="0" baseline="0" dirty="0" smtClean="0">
                          <a:ln>
                            <a:noFill/>
                          </a:ln>
                          <a:solidFill>
                            <a:schemeClr val="accent2"/>
                          </a:solidFill>
                          <a:effectLst/>
                          <a:latin typeface="Times New Roman" pitchFamily="18" charset="0"/>
                          <a:cs typeface="Times New Roman" pitchFamily="18" charset="0"/>
                        </a:rPr>
                        <a:t> </a:t>
                      </a:r>
                      <a:r>
                        <a:rPr kumimoji="0" lang="en-US" sz="2600" b="1" i="0" u="none" strike="noStrike" cap="none" normalizeH="0" baseline="0" dirty="0" err="1" smtClean="0">
                          <a:ln>
                            <a:noFill/>
                          </a:ln>
                          <a:solidFill>
                            <a:schemeClr val="accent2"/>
                          </a:solidFill>
                          <a:effectLst/>
                          <a:latin typeface="Times New Roman" pitchFamily="18" charset="0"/>
                          <a:cs typeface="Times New Roman" pitchFamily="18" charset="0"/>
                        </a:rPr>
                        <a:t>Vương</a:t>
                      </a:r>
                      <a:endParaRPr kumimoji="0" lang="en-US" sz="2600" b="1" i="0" u="none" strike="noStrike" cap="none" normalizeH="0" baseline="0" dirty="0" smtClean="0">
                        <a:ln>
                          <a:noFill/>
                        </a:ln>
                        <a:solidFill>
                          <a:schemeClr val="accent2"/>
                        </a:solidFill>
                        <a:effectLst/>
                        <a:latin typeface="Times New Roman" pitchFamily="18" charset="0"/>
                        <a:cs typeface="Times New Roman" pitchFamily="18" charset="0"/>
                      </a:endParaRPr>
                    </a:p>
                  </a:txBody>
                  <a:tcPr marL="121920" marR="121920"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dirty="0" err="1" smtClean="0">
                          <a:ln>
                            <a:noFill/>
                          </a:ln>
                          <a:solidFill>
                            <a:schemeClr val="accent2"/>
                          </a:solidFill>
                          <a:effectLst/>
                          <a:latin typeface="Times New Roman" pitchFamily="18" charset="0"/>
                          <a:cs typeface="Times New Roman" pitchFamily="18" charset="0"/>
                        </a:rPr>
                        <a:t>Tử</a:t>
                      </a:r>
                      <a:r>
                        <a:rPr kumimoji="0" lang="en-US" sz="2600" b="1" i="0" u="none" strike="noStrike" cap="none" normalizeH="0" baseline="0" dirty="0" smtClean="0">
                          <a:ln>
                            <a:noFill/>
                          </a:ln>
                          <a:solidFill>
                            <a:schemeClr val="accent2"/>
                          </a:solidFill>
                          <a:effectLst/>
                          <a:latin typeface="Times New Roman" pitchFamily="18" charset="0"/>
                          <a:cs typeface="Times New Roman" pitchFamily="18" charset="0"/>
                        </a:rPr>
                        <a:t> </a:t>
                      </a:r>
                      <a:r>
                        <a:rPr kumimoji="0" lang="en-US" sz="2600" b="1" i="0" u="none" strike="noStrike" cap="none" normalizeH="0" baseline="0" dirty="0" err="1" smtClean="0">
                          <a:ln>
                            <a:noFill/>
                          </a:ln>
                          <a:solidFill>
                            <a:schemeClr val="accent2"/>
                          </a:solidFill>
                          <a:effectLst/>
                          <a:latin typeface="Times New Roman" pitchFamily="18" charset="0"/>
                          <a:cs typeface="Times New Roman" pitchFamily="18" charset="0"/>
                        </a:rPr>
                        <a:t>Văn</a:t>
                      </a:r>
                      <a:endParaRPr kumimoji="0" lang="en-US" sz="2600" b="1" i="0" u="none" strike="noStrike" cap="none" normalizeH="0" baseline="0" dirty="0" smtClean="0">
                        <a:ln>
                          <a:noFill/>
                        </a:ln>
                        <a:solidFill>
                          <a:schemeClr val="accent2"/>
                        </a:solidFill>
                        <a:effectLst/>
                        <a:latin typeface="Times New Roman" pitchFamily="18" charset="0"/>
                        <a:cs typeface="Times New Roman" pitchFamily="18" charset="0"/>
                      </a:endParaRPr>
                    </a:p>
                  </a:txBody>
                  <a:tcPr marL="121920" marR="121920"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r>
              <a:tr h="3084943">
                <a:tc>
                  <a:txBody>
                    <a:bodyPr/>
                    <a:lstStyle/>
                    <a:p>
                      <a:pPr marL="0" marR="0" lvl="0" indent="0" algn="just" defTabSz="914400" rtl="0" eaLnBrk="1" fontAlgn="base" latinLnBrk="0" hangingPunct="1">
                        <a:lnSpc>
                          <a:spcPct val="90000"/>
                        </a:lnSpc>
                        <a:spcBef>
                          <a:spcPct val="20000"/>
                        </a:spcBef>
                        <a:spcAft>
                          <a:spcPct val="0"/>
                        </a:spcAft>
                        <a:buClrTx/>
                        <a:buSzTx/>
                        <a:buFontTx/>
                        <a:buChar char="•"/>
                        <a:tabLst/>
                      </a:pPr>
                      <a:r>
                        <a:rPr kumimoji="0" lang="en-US" sz="2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cs typeface="Times New Roman" pitchFamily="18" charset="0"/>
                        </a:rPr>
                        <a:t>Kiện</a:t>
                      </a:r>
                      <a:r>
                        <a:rPr kumimoji="0" lang="en-US" sz="2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cs typeface="Times New Roman" pitchFamily="18" charset="0"/>
                        </a:rPr>
                        <a:t>Tử</a:t>
                      </a:r>
                      <a:r>
                        <a:rPr kumimoji="0" lang="en-US" sz="2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cs typeface="Times New Roman" pitchFamily="18" charset="0"/>
                        </a:rPr>
                        <a:t>văn</a:t>
                      </a:r>
                      <a:r>
                        <a:rPr kumimoji="0" lang="en-US" sz="2600" b="0" i="0" u="none" strike="noStrike" cap="none" normalizeH="0" baseline="0" dirty="0" smtClean="0">
                          <a:ln>
                            <a:noFill/>
                          </a:ln>
                          <a:solidFill>
                            <a:schemeClr val="tx1"/>
                          </a:solidFill>
                          <a:effectLst/>
                          <a:latin typeface="Times New Roman" pitchFamily="18" charset="0"/>
                          <a:cs typeface="Times New Roman" pitchFamily="18" charset="0"/>
                        </a:rPr>
                        <a:t> ở Minh </a:t>
                      </a:r>
                      <a:r>
                        <a:rPr kumimoji="0" lang="en-US" sz="2600" b="0" i="0" u="none" strike="noStrike" cap="none" normalizeH="0" baseline="0" dirty="0" err="1" smtClean="0">
                          <a:ln>
                            <a:noFill/>
                          </a:ln>
                          <a:solidFill>
                            <a:schemeClr val="tx1"/>
                          </a:solidFill>
                          <a:effectLst/>
                          <a:latin typeface="Times New Roman" pitchFamily="18" charset="0"/>
                          <a:cs typeface="Times New Roman" pitchFamily="18" charset="0"/>
                        </a:rPr>
                        <a:t>ti</a:t>
                      </a:r>
                      <a:endParaRPr kumimoji="0" lang="en-US" sz="2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90000"/>
                        </a:lnSpc>
                        <a:spcBef>
                          <a:spcPct val="20000"/>
                        </a:spcBef>
                        <a:spcAft>
                          <a:spcPct val="0"/>
                        </a:spcAft>
                        <a:buClrTx/>
                        <a:buSzTx/>
                        <a:buFontTx/>
                        <a:buChar char="•"/>
                        <a:tabLst/>
                      </a:pPr>
                      <a:endParaRPr kumimoji="0" lang="en-US" sz="2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90000"/>
                        </a:lnSpc>
                        <a:spcBef>
                          <a:spcPct val="20000"/>
                        </a:spcBef>
                        <a:spcAft>
                          <a:spcPct val="0"/>
                        </a:spcAft>
                        <a:buClrTx/>
                        <a:buSzTx/>
                        <a:buFontTx/>
                        <a:buChar char="•"/>
                        <a:tabLst/>
                      </a:pPr>
                      <a:endParaRPr kumimoji="0" lang="en-US" sz="2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90000"/>
                        </a:lnSpc>
                        <a:spcBef>
                          <a:spcPct val="20000"/>
                        </a:spcBef>
                        <a:spcAft>
                          <a:spcPct val="0"/>
                        </a:spcAft>
                        <a:buClrTx/>
                        <a:buSzTx/>
                        <a:buFontTx/>
                        <a:buChar char="•"/>
                        <a:tabLst/>
                      </a:pPr>
                      <a:r>
                        <a:rPr kumimoji="0" lang="en-US" sz="2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cs typeface="Times New Roman" pitchFamily="18" charset="0"/>
                        </a:rPr>
                        <a:t>Đổi</a:t>
                      </a:r>
                      <a:r>
                        <a:rPr kumimoji="0" lang="en-US" sz="2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cs typeface="Times New Roman" pitchFamily="18" charset="0"/>
                        </a:rPr>
                        <a:t>giọng</a:t>
                      </a:r>
                      <a:r>
                        <a:rPr kumimoji="0" lang="en-US" sz="2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cs typeface="Times New Roman" pitchFamily="18" charset="0"/>
                        </a:rPr>
                        <a:t>nhân</a:t>
                      </a:r>
                      <a:r>
                        <a:rPr kumimoji="0" lang="en-US" sz="2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cs typeface="Times New Roman" pitchFamily="18" charset="0"/>
                        </a:rPr>
                        <a:t>nghĩa</a:t>
                      </a:r>
                      <a:endParaRPr kumimoji="0" lang="en-US" sz="2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90000"/>
                        </a:lnSpc>
                        <a:spcBef>
                          <a:spcPct val="20000"/>
                        </a:spcBef>
                        <a:spcAft>
                          <a:spcPct val="0"/>
                        </a:spcAft>
                        <a:buClrTx/>
                        <a:buSzTx/>
                        <a:buFontTx/>
                        <a:buNone/>
                        <a:tabLst/>
                      </a:pPr>
                      <a:endParaRPr kumimoji="0" lang="en-US" sz="2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90000"/>
                        </a:lnSpc>
                        <a:spcBef>
                          <a:spcPct val="20000"/>
                        </a:spcBef>
                        <a:spcAft>
                          <a:spcPct val="0"/>
                        </a:spcAft>
                        <a:buClrTx/>
                        <a:buSzTx/>
                        <a:buFontTx/>
                        <a:buNone/>
                        <a:tabLst/>
                      </a:pPr>
                      <a:endParaRPr kumimoji="0" lang="en-US" sz="2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1600" b="0" i="0" u="none" strike="noStrike" cap="none" normalizeH="0" baseline="0" dirty="0" smtClean="0">
                          <a:ln>
                            <a:noFill/>
                          </a:ln>
                          <a:solidFill>
                            <a:schemeClr val="bg1"/>
                          </a:solidFill>
                          <a:effectLst/>
                          <a:latin typeface="Times New Roman" pitchFamily="18" charset="0"/>
                          <a:cs typeface="Times New Roman" pitchFamily="18" charset="0"/>
                        </a:rPr>
                        <a:t>a</a:t>
                      </a:r>
                      <a:endParaRPr kumimoji="0" lang="en-US" sz="14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just" defTabSz="914400" rtl="0" eaLnBrk="1" fontAlgn="base" latinLnBrk="0" hangingPunct="1">
                        <a:lnSpc>
                          <a:spcPct val="90000"/>
                        </a:lnSpc>
                        <a:spcBef>
                          <a:spcPct val="20000"/>
                        </a:spcBef>
                        <a:spcAft>
                          <a:spcPct val="0"/>
                        </a:spcAft>
                        <a:buClrTx/>
                        <a:buSzTx/>
                        <a:buFontTx/>
                        <a:buChar char="•"/>
                        <a:tabLst/>
                      </a:pPr>
                      <a:r>
                        <a:rPr kumimoji="0" lang="en-US" sz="2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cs typeface="Times New Roman" pitchFamily="18" charset="0"/>
                        </a:rPr>
                        <a:t>Bị</a:t>
                      </a:r>
                      <a:r>
                        <a:rPr kumimoji="0" lang="en-US" sz="2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cs typeface="Times New Roman" pitchFamily="18" charset="0"/>
                        </a:rPr>
                        <a:t>nhốt</a:t>
                      </a:r>
                      <a:r>
                        <a:rPr kumimoji="0" lang="en-US" sz="2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cs typeface="Times New Roman" pitchFamily="18" charset="0"/>
                        </a:rPr>
                        <a:t>vào</a:t>
                      </a:r>
                      <a:r>
                        <a:rPr kumimoji="0" lang="en-US" sz="2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cs typeface="Times New Roman" pitchFamily="18" charset="0"/>
                        </a:rPr>
                        <a:t>ngục</a:t>
                      </a:r>
                      <a:r>
                        <a:rPr kumimoji="0" lang="en-US" sz="2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cs typeface="Times New Roman" pitchFamily="18" charset="0"/>
                        </a:rPr>
                        <a:t>Cửu</a:t>
                      </a:r>
                      <a:r>
                        <a:rPr kumimoji="0" lang="en-US" sz="2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600" b="0" i="0" u="none" strike="noStrike" cap="none" normalizeH="0" baseline="0" dirty="0" smtClean="0">
                          <a:ln>
                            <a:noFill/>
                          </a:ln>
                          <a:solidFill>
                            <a:schemeClr val="tx1"/>
                          </a:solidFill>
                          <a:effectLst/>
                          <a:latin typeface="Times New Roman" pitchFamily="18" charset="0"/>
                          <a:cs typeface="Times New Roman" pitchFamily="18" charset="0"/>
                        </a:rPr>
                        <a:t>U.</a:t>
                      </a:r>
                      <a:endParaRPr kumimoji="0" lang="en-US" sz="2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21920" marR="121920"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90000"/>
                        </a:lnSpc>
                        <a:spcBef>
                          <a:spcPct val="20000"/>
                        </a:spcBef>
                        <a:spcAft>
                          <a:spcPct val="0"/>
                        </a:spcAft>
                        <a:buClrTx/>
                        <a:buSzTx/>
                        <a:buFontTx/>
                        <a:buChar char="•"/>
                        <a:tabLst/>
                      </a:pPr>
                      <a:r>
                        <a:rPr kumimoji="0" lang="en-US" sz="2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cs typeface="Times New Roman" pitchFamily="18" charset="0"/>
                        </a:rPr>
                        <a:t>Quát</a:t>
                      </a:r>
                      <a:r>
                        <a:rPr kumimoji="0" lang="en-US" sz="2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cs typeface="Times New Roman" pitchFamily="18" charset="0"/>
                        </a:rPr>
                        <a:t>mắng</a:t>
                      </a:r>
                      <a:r>
                        <a:rPr kumimoji="0" lang="en-US" sz="2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cs typeface="Times New Roman" pitchFamily="18" charset="0"/>
                        </a:rPr>
                        <a:t>Tử</a:t>
                      </a:r>
                      <a:r>
                        <a:rPr kumimoji="0" lang="en-US" sz="2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cs typeface="Times New Roman" pitchFamily="18" charset="0"/>
                        </a:rPr>
                        <a:t>Văn</a:t>
                      </a:r>
                      <a:r>
                        <a:rPr kumimoji="0" lang="en-US" sz="2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cs typeface="Times New Roman" pitchFamily="18" charset="0"/>
                        </a:rPr>
                        <a:t>bênh</a:t>
                      </a:r>
                      <a:r>
                        <a:rPr kumimoji="0" lang="en-US" sz="2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cs typeface="Times New Roman" pitchFamily="18" charset="0"/>
                        </a:rPr>
                        <a:t>vực</a:t>
                      </a:r>
                      <a:r>
                        <a:rPr kumimoji="0" lang="en-US" sz="2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cs typeface="Times New Roman" pitchFamily="18" charset="0"/>
                        </a:rPr>
                        <a:t>hồn</a:t>
                      </a:r>
                      <a:r>
                        <a:rPr kumimoji="0" lang="en-US" sz="2600" b="0" i="0" u="none" strike="noStrike" cap="none" normalizeH="0" baseline="0" dirty="0" smtClean="0">
                          <a:ln>
                            <a:noFill/>
                          </a:ln>
                          <a:solidFill>
                            <a:schemeClr val="tx1"/>
                          </a:solidFill>
                          <a:effectLst/>
                          <a:latin typeface="Times New Roman" pitchFamily="18" charset="0"/>
                          <a:cs typeface="Times New Roman" pitchFamily="18" charset="0"/>
                        </a:rPr>
                        <a:t> ma.</a:t>
                      </a:r>
                    </a:p>
                    <a:p>
                      <a:pPr marL="0" marR="0" lvl="0" indent="0" algn="just" defTabSz="914400" rtl="0" eaLnBrk="1" fontAlgn="base" latinLnBrk="0" hangingPunct="1">
                        <a:lnSpc>
                          <a:spcPct val="90000"/>
                        </a:lnSpc>
                        <a:spcBef>
                          <a:spcPct val="20000"/>
                        </a:spcBef>
                        <a:spcAft>
                          <a:spcPct val="0"/>
                        </a:spcAft>
                        <a:buClrTx/>
                        <a:buSzTx/>
                        <a:buFontTx/>
                        <a:buNone/>
                        <a:tabLst/>
                      </a:pPr>
                      <a:endParaRPr kumimoji="0" lang="en-US" sz="2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90000"/>
                        </a:lnSpc>
                        <a:spcBef>
                          <a:spcPct val="20000"/>
                        </a:spcBef>
                        <a:spcAft>
                          <a:spcPct val="0"/>
                        </a:spcAft>
                        <a:buClrTx/>
                        <a:buSzTx/>
                        <a:buFontTx/>
                        <a:buChar char="•"/>
                        <a:tabLst/>
                      </a:pPr>
                      <a:r>
                        <a:rPr kumimoji="0" lang="en-US" sz="2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cs typeface="Times New Roman" pitchFamily="18" charset="0"/>
                        </a:rPr>
                        <a:t>Cử</a:t>
                      </a:r>
                      <a:r>
                        <a:rPr kumimoji="0" lang="en-US" sz="2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cs typeface="Times New Roman" pitchFamily="18" charset="0"/>
                        </a:rPr>
                        <a:t>người</a:t>
                      </a:r>
                      <a:r>
                        <a:rPr kumimoji="0" lang="en-US" sz="2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cs typeface="Times New Roman" pitchFamily="18" charset="0"/>
                        </a:rPr>
                        <a:t>đến</a:t>
                      </a:r>
                      <a:r>
                        <a:rPr kumimoji="0" lang="en-US" sz="2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cs typeface="Times New Roman" pitchFamily="18" charset="0"/>
                        </a:rPr>
                        <a:t>đền</a:t>
                      </a:r>
                      <a:r>
                        <a:rPr kumimoji="0" lang="en-US" sz="2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cs typeface="Times New Roman" pitchFamily="18" charset="0"/>
                        </a:rPr>
                        <a:t>Tản</a:t>
                      </a:r>
                      <a:r>
                        <a:rPr kumimoji="0" lang="en-US" sz="2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cs typeface="Times New Roman" pitchFamily="18" charset="0"/>
                        </a:rPr>
                        <a:t>viên</a:t>
                      </a:r>
                      <a:r>
                        <a:rPr kumimoji="0" lang="en-US" sz="2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cs typeface="Times New Roman" pitchFamily="18" charset="0"/>
                        </a:rPr>
                        <a:t>lấy</a:t>
                      </a:r>
                      <a:r>
                        <a:rPr kumimoji="0" lang="en-US" sz="2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cs typeface="Times New Roman" pitchFamily="18" charset="0"/>
                        </a:rPr>
                        <a:t>chứng</a:t>
                      </a:r>
                      <a:r>
                        <a:rPr kumimoji="0" lang="en-US" sz="2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cs typeface="Times New Roman" pitchFamily="18" charset="0"/>
                        </a:rPr>
                        <a:t>thực</a:t>
                      </a:r>
                      <a:r>
                        <a:rPr kumimoji="0" lang="en-US" sz="2600" b="0"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just" defTabSz="914400" rtl="0" eaLnBrk="1" fontAlgn="base" latinLnBrk="0" hangingPunct="1">
                        <a:lnSpc>
                          <a:spcPct val="90000"/>
                        </a:lnSpc>
                        <a:spcBef>
                          <a:spcPct val="20000"/>
                        </a:spcBef>
                        <a:spcAft>
                          <a:spcPct val="0"/>
                        </a:spcAft>
                        <a:buClrTx/>
                        <a:buSzTx/>
                        <a:buFontTx/>
                        <a:buNone/>
                        <a:tabLst/>
                      </a:pPr>
                      <a:endParaRPr kumimoji="0" lang="en-US" sz="2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90000"/>
                        </a:lnSpc>
                        <a:spcBef>
                          <a:spcPct val="20000"/>
                        </a:spcBef>
                        <a:spcAft>
                          <a:spcPct val="0"/>
                        </a:spcAft>
                        <a:buClrTx/>
                        <a:buSzTx/>
                        <a:buFontTx/>
                        <a:buNone/>
                        <a:tabLst/>
                      </a:pPr>
                      <a:endParaRPr kumimoji="0" lang="en-US" sz="2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90000"/>
                        </a:lnSpc>
                        <a:spcBef>
                          <a:spcPct val="20000"/>
                        </a:spcBef>
                        <a:spcAft>
                          <a:spcPct val="0"/>
                        </a:spcAft>
                        <a:buClrTx/>
                        <a:buSzTx/>
                        <a:buFontTx/>
                        <a:buChar char="•"/>
                        <a:tabLst/>
                      </a:pPr>
                      <a:r>
                        <a:rPr kumimoji="0" lang="en-US" sz="2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cs typeface="Times New Roman" pitchFamily="18" charset="0"/>
                        </a:rPr>
                        <a:t>Mắng</a:t>
                      </a:r>
                      <a:r>
                        <a:rPr kumimoji="0" lang="en-US" sz="2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cs typeface="Times New Roman" pitchFamily="18" charset="0"/>
                        </a:rPr>
                        <a:t>trừng</a:t>
                      </a:r>
                      <a:r>
                        <a:rPr kumimoji="0" lang="en-US" sz="2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cs typeface="Times New Roman" pitchFamily="18" charset="0"/>
                        </a:rPr>
                        <a:t>phạt</a:t>
                      </a:r>
                      <a:r>
                        <a:rPr kumimoji="0" lang="en-US" sz="2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cs typeface="Times New Roman" pitchFamily="18" charset="0"/>
                        </a:rPr>
                        <a:t>hồn</a:t>
                      </a:r>
                      <a:r>
                        <a:rPr kumimoji="0" lang="en-US" sz="2600" b="0" i="0" u="none" strike="noStrike" cap="none" normalizeH="0" baseline="0" dirty="0" smtClean="0">
                          <a:ln>
                            <a:noFill/>
                          </a:ln>
                          <a:solidFill>
                            <a:schemeClr val="tx1"/>
                          </a:solidFill>
                          <a:effectLst/>
                          <a:latin typeface="Times New Roman" pitchFamily="18" charset="0"/>
                          <a:cs typeface="Times New Roman" pitchFamily="18" charset="0"/>
                        </a:rPr>
                        <a:t> ma </a:t>
                      </a:r>
                      <a:r>
                        <a:rPr kumimoji="0" lang="en-US" sz="2600" b="0" i="0" u="none" strike="noStrike" cap="none" normalizeH="0" baseline="0" dirty="0" err="1" smtClean="0">
                          <a:ln>
                            <a:noFill/>
                          </a:ln>
                          <a:solidFill>
                            <a:schemeClr val="tx1"/>
                          </a:solidFill>
                          <a:effectLst/>
                          <a:latin typeface="Times New Roman" pitchFamily="18" charset="0"/>
                          <a:cs typeface="Times New Roman" pitchFamily="18" charset="0"/>
                        </a:rPr>
                        <a:t>và</a:t>
                      </a:r>
                      <a:r>
                        <a:rPr kumimoji="0" lang="en-US" sz="2600" b="0" i="0" u="none" strike="noStrike" cap="none" normalizeH="0" baseline="0" dirty="0" smtClean="0">
                          <a:ln>
                            <a:noFill/>
                          </a:ln>
                          <a:solidFill>
                            <a:schemeClr val="tx1"/>
                          </a:solidFill>
                          <a:effectLst/>
                          <a:latin typeface="Times New Roman" pitchFamily="18" charset="0"/>
                          <a:cs typeface="Times New Roman" pitchFamily="18" charset="0"/>
                        </a:rPr>
                        <a:t> ban </a:t>
                      </a:r>
                      <a:r>
                        <a:rPr kumimoji="0" lang="en-US" sz="2600" b="0" i="0" u="none" strike="noStrike" cap="none" normalizeH="0" baseline="0" dirty="0" err="1" smtClean="0">
                          <a:ln>
                            <a:noFill/>
                          </a:ln>
                          <a:solidFill>
                            <a:schemeClr val="tx1"/>
                          </a:solidFill>
                          <a:effectLst/>
                          <a:latin typeface="Times New Roman" pitchFamily="18" charset="0"/>
                          <a:cs typeface="Times New Roman" pitchFamily="18" charset="0"/>
                        </a:rPr>
                        <a:t>thưởng</a:t>
                      </a:r>
                      <a:r>
                        <a:rPr kumimoji="0" lang="en-US" sz="2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cs typeface="Times New Roman" pitchFamily="18" charset="0"/>
                        </a:rPr>
                        <a:t>cho</a:t>
                      </a:r>
                      <a:r>
                        <a:rPr kumimoji="0" lang="en-US" sz="2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cs typeface="Times New Roman" pitchFamily="18" charset="0"/>
                        </a:rPr>
                        <a:t>Tử</a:t>
                      </a:r>
                      <a:r>
                        <a:rPr kumimoji="0" lang="en-US" sz="2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cs typeface="Times New Roman" pitchFamily="18" charset="0"/>
                        </a:rPr>
                        <a:t>Văn</a:t>
                      </a:r>
                      <a:r>
                        <a:rPr kumimoji="0" lang="en-US" sz="26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121920" marR="121920"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Char char="•"/>
                        <a:tabLst/>
                      </a:pPr>
                      <a:r>
                        <a:rPr kumimoji="0" lang="en-US" sz="2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cs typeface="Times New Roman" pitchFamily="18" charset="0"/>
                        </a:rPr>
                        <a:t>Không</a:t>
                      </a:r>
                      <a:r>
                        <a:rPr kumimoji="0" lang="en-US" sz="2600" b="0" i="0" u="none" strike="noStrike" cap="none" normalizeH="0" baseline="0" dirty="0" smtClean="0">
                          <a:ln>
                            <a:noFill/>
                          </a:ln>
                          <a:solidFill>
                            <a:schemeClr val="tx1"/>
                          </a:solidFill>
                          <a:effectLst/>
                          <a:latin typeface="Times New Roman" pitchFamily="18" charset="0"/>
                          <a:cs typeface="Times New Roman" pitchFamily="18" charset="0"/>
                        </a:rPr>
                        <a:t> run </a:t>
                      </a:r>
                      <a:r>
                        <a:rPr kumimoji="0" lang="en-US" sz="2600" b="0" i="0" u="none" strike="noStrike" cap="none" normalizeH="0" baseline="0" dirty="0" err="1" smtClean="0">
                          <a:ln>
                            <a:noFill/>
                          </a:ln>
                          <a:solidFill>
                            <a:schemeClr val="tx1"/>
                          </a:solidFill>
                          <a:effectLst/>
                          <a:latin typeface="Times New Roman" pitchFamily="18" charset="0"/>
                          <a:cs typeface="Times New Roman" pitchFamily="18" charset="0"/>
                        </a:rPr>
                        <a:t>sợ</a:t>
                      </a:r>
                      <a:r>
                        <a:rPr kumimoji="0" lang="en-US" sz="2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cs typeface="Times New Roman" pitchFamily="18" charset="0"/>
                        </a:rPr>
                        <a:t>cứng</a:t>
                      </a:r>
                      <a:r>
                        <a:rPr kumimoji="0" lang="en-US" sz="2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cs typeface="Times New Roman" pitchFamily="18" charset="0"/>
                        </a:rPr>
                        <a:t>cỏi</a:t>
                      </a:r>
                      <a:r>
                        <a:rPr kumimoji="0" lang="en-US" sz="2600" b="0" i="0" u="none" strike="noStrike" cap="none" normalizeH="0" baseline="0" dirty="0" smtClean="0">
                          <a:ln>
                            <a:noFill/>
                          </a:ln>
                          <a:solidFill>
                            <a:schemeClr val="tx1"/>
                          </a:solidFill>
                          <a:effectLst/>
                          <a:latin typeface="Times New Roman" pitchFamily="18" charset="0"/>
                          <a:cs typeface="Times New Roman" pitchFamily="18" charset="0"/>
                        </a:rPr>
                        <a:t> minh </a:t>
                      </a:r>
                      <a:r>
                        <a:rPr kumimoji="0" lang="en-US" sz="2600" b="0" i="0" u="none" strike="noStrike" cap="none" normalizeH="0" baseline="0" dirty="0" err="1" smtClean="0">
                          <a:ln>
                            <a:noFill/>
                          </a:ln>
                          <a:solidFill>
                            <a:schemeClr val="tx1"/>
                          </a:solidFill>
                          <a:effectLst/>
                          <a:latin typeface="Times New Roman" pitchFamily="18" charset="0"/>
                          <a:cs typeface="Times New Roman" pitchFamily="18" charset="0"/>
                        </a:rPr>
                        <a:t>oan</a:t>
                      </a:r>
                      <a:endParaRPr kumimoji="0" lang="en-US" sz="2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bg1"/>
                          </a:solidFill>
                          <a:effectLst/>
                          <a:latin typeface="Times New Roman" pitchFamily="18" charset="0"/>
                          <a:cs typeface="Times New Roman" pitchFamily="18" charset="0"/>
                        </a:rPr>
                        <a:t>a</a:t>
                      </a:r>
                    </a:p>
                    <a:p>
                      <a:pPr marL="0" marR="0" lvl="0" indent="0" algn="just" defTabSz="914400" rtl="0" eaLnBrk="1" fontAlgn="base" latinLnBrk="0" hangingPunct="1">
                        <a:lnSpc>
                          <a:spcPct val="90000"/>
                        </a:lnSpc>
                        <a:spcBef>
                          <a:spcPct val="20000"/>
                        </a:spcBef>
                        <a:spcAft>
                          <a:spcPct val="0"/>
                        </a:spcAft>
                        <a:buClrTx/>
                        <a:buSzTx/>
                        <a:buFontTx/>
                        <a:buChar char="•"/>
                        <a:tabLst/>
                      </a:pPr>
                      <a:r>
                        <a:rPr kumimoji="0" lang="en-US" sz="2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cs typeface="Times New Roman" pitchFamily="18" charset="0"/>
                        </a:rPr>
                        <a:t>Đề</a:t>
                      </a:r>
                      <a:r>
                        <a:rPr kumimoji="0" lang="en-US" sz="2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cs typeface="Times New Roman" pitchFamily="18" charset="0"/>
                        </a:rPr>
                        <a:t>nghị</a:t>
                      </a:r>
                      <a:r>
                        <a:rPr kumimoji="0" lang="en-US" sz="2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cs typeface="Times New Roman" pitchFamily="18" charset="0"/>
                        </a:rPr>
                        <a:t>Diêm</a:t>
                      </a:r>
                      <a:r>
                        <a:rPr kumimoji="0" lang="en-US" sz="2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cs typeface="Times New Roman" pitchFamily="18" charset="0"/>
                        </a:rPr>
                        <a:t>Vương</a:t>
                      </a:r>
                      <a:r>
                        <a:rPr kumimoji="0" lang="en-US" sz="2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cs typeface="Times New Roman" pitchFamily="18" charset="0"/>
                        </a:rPr>
                        <a:t>đến</a:t>
                      </a:r>
                      <a:r>
                        <a:rPr kumimoji="0" lang="en-US" sz="2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cs typeface="Times New Roman" pitchFamily="18" charset="0"/>
                        </a:rPr>
                        <a:t>đền</a:t>
                      </a:r>
                      <a:r>
                        <a:rPr kumimoji="0" lang="en-US" sz="2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cs typeface="Times New Roman" pitchFamily="18" charset="0"/>
                        </a:rPr>
                        <a:t>Tản</a:t>
                      </a:r>
                      <a:r>
                        <a:rPr kumimoji="0" lang="en-US" sz="2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cs typeface="Times New Roman" pitchFamily="18" charset="0"/>
                        </a:rPr>
                        <a:t>Viên</a:t>
                      </a:r>
                      <a:r>
                        <a:rPr kumimoji="0" lang="en-US" sz="2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cs typeface="Times New Roman" pitchFamily="18" charset="0"/>
                        </a:rPr>
                        <a:t>xác</a:t>
                      </a:r>
                      <a:r>
                        <a:rPr kumimoji="0" lang="en-US" sz="2600" b="0" i="0" u="none" strike="noStrike" cap="none" normalizeH="0" baseline="0" dirty="0" smtClean="0">
                          <a:ln>
                            <a:noFill/>
                          </a:ln>
                          <a:solidFill>
                            <a:schemeClr val="tx1"/>
                          </a:solidFill>
                          <a:effectLst/>
                          <a:latin typeface="Times New Roman" pitchFamily="18" charset="0"/>
                          <a:cs typeface="Times New Roman" pitchFamily="18" charset="0"/>
                        </a:rPr>
                        <a:t> minh</a:t>
                      </a:r>
                      <a:r>
                        <a:rPr kumimoji="0" lang="en-US" sz="2600" b="0"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just" defTabSz="914400" rtl="0" eaLnBrk="1" fontAlgn="base" latinLnBrk="0" hangingPunct="1">
                        <a:lnSpc>
                          <a:spcPct val="90000"/>
                        </a:lnSpc>
                        <a:spcBef>
                          <a:spcPct val="20000"/>
                        </a:spcBef>
                        <a:spcAft>
                          <a:spcPct val="0"/>
                        </a:spcAft>
                        <a:buClrTx/>
                        <a:buSzTx/>
                        <a:buFontTx/>
                        <a:buNone/>
                        <a:tabLst/>
                      </a:pPr>
                      <a:endParaRPr kumimoji="0" lang="en-US" sz="2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600" b="0" i="0" u="none" strike="noStrike" cap="none" normalizeH="0" baseline="0" dirty="0" smtClean="0">
                          <a:ln>
                            <a:noFill/>
                          </a:ln>
                          <a:solidFill>
                            <a:schemeClr val="bg1"/>
                          </a:solidFill>
                          <a:effectLst/>
                          <a:latin typeface="Times New Roman" pitchFamily="18" charset="0"/>
                          <a:cs typeface="Times New Roman" pitchFamily="18" charset="0"/>
                        </a:rPr>
                        <a:t>a</a:t>
                      </a:r>
                    </a:p>
                    <a:p>
                      <a:pPr marL="0" marR="0" lvl="0" indent="0" algn="just" defTabSz="914400" rtl="0" eaLnBrk="1" fontAlgn="base" latinLnBrk="0" hangingPunct="1">
                        <a:lnSpc>
                          <a:spcPct val="90000"/>
                        </a:lnSpc>
                        <a:spcBef>
                          <a:spcPct val="20000"/>
                        </a:spcBef>
                        <a:spcAft>
                          <a:spcPct val="0"/>
                        </a:spcAft>
                        <a:buClrTx/>
                        <a:buSzTx/>
                        <a:buFontTx/>
                        <a:buChar char="•"/>
                        <a:tabLst/>
                      </a:pPr>
                      <a:r>
                        <a:rPr kumimoji="0" lang="en-US" sz="2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cs typeface="Times New Roman" pitchFamily="18" charset="0"/>
                        </a:rPr>
                        <a:t>Được</a:t>
                      </a:r>
                      <a:r>
                        <a:rPr kumimoji="0" lang="en-US" sz="2600" b="0" i="0" u="none" strike="noStrike" cap="none" normalizeH="0" baseline="0" dirty="0" smtClean="0">
                          <a:ln>
                            <a:noFill/>
                          </a:ln>
                          <a:solidFill>
                            <a:schemeClr val="tx1"/>
                          </a:solidFill>
                          <a:effectLst/>
                          <a:latin typeface="Times New Roman" pitchFamily="18" charset="0"/>
                          <a:cs typeface="Times New Roman" pitchFamily="18" charset="0"/>
                        </a:rPr>
                        <a:t> ban </a:t>
                      </a:r>
                      <a:r>
                        <a:rPr kumimoji="0" lang="en-US" sz="2600" b="0" i="0" u="none" strike="noStrike" cap="none" normalizeH="0" baseline="0" dirty="0" err="1" smtClean="0">
                          <a:ln>
                            <a:noFill/>
                          </a:ln>
                          <a:solidFill>
                            <a:schemeClr val="tx1"/>
                          </a:solidFill>
                          <a:effectLst/>
                          <a:latin typeface="Times New Roman" pitchFamily="18" charset="0"/>
                          <a:cs typeface="Times New Roman" pitchFamily="18" charset="0"/>
                        </a:rPr>
                        <a:t>thưởng</a:t>
                      </a:r>
                      <a:r>
                        <a:rPr kumimoji="0" lang="en-US" sz="2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cs typeface="Times New Roman" pitchFamily="18" charset="0"/>
                        </a:rPr>
                        <a:t>giữ</a:t>
                      </a:r>
                      <a:r>
                        <a:rPr kumimoji="0" lang="en-US" sz="2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cs typeface="Times New Roman" pitchFamily="18" charset="0"/>
                        </a:rPr>
                        <a:t>chức</a:t>
                      </a:r>
                      <a:r>
                        <a:rPr kumimoji="0" lang="en-US" sz="2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cs typeface="Times New Roman" pitchFamily="18" charset="0"/>
                        </a:rPr>
                        <a:t>Phán</a:t>
                      </a:r>
                      <a:r>
                        <a:rPr kumimoji="0" lang="en-US" sz="2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cs typeface="Times New Roman" pitchFamily="18" charset="0"/>
                        </a:rPr>
                        <a:t>Sự</a:t>
                      </a:r>
                      <a:r>
                        <a:rPr kumimoji="0" lang="en-US" sz="2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cs typeface="Times New Roman" pitchFamily="18" charset="0"/>
                        </a:rPr>
                        <a:t>Tản</a:t>
                      </a:r>
                      <a:r>
                        <a:rPr kumimoji="0" lang="en-US" sz="2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cs typeface="Times New Roman" pitchFamily="18" charset="0"/>
                        </a:rPr>
                        <a:t>Viên</a:t>
                      </a:r>
                      <a:r>
                        <a:rPr kumimoji="0" lang="en-US" sz="26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2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21920" marR="121920"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Rectangle 9"/>
          <p:cNvSpPr txBox="1">
            <a:spLocks noChangeArrowheads="1"/>
          </p:cNvSpPr>
          <p:nvPr/>
        </p:nvSpPr>
        <p:spPr bwMode="auto">
          <a:xfrm>
            <a:off x="1422400" y="296781"/>
            <a:ext cx="9347200" cy="609600"/>
          </a:xfrm>
          <a:prstGeom prst="rect">
            <a:avLst/>
          </a:prstGeom>
          <a:solidFill>
            <a:srgbClr val="FFEF66">
              <a:lumMod val="20000"/>
              <a:lumOff val="8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Tx/>
              <a:buNone/>
              <a:defRPr sz="28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defRPr/>
            </a:pPr>
            <a:r>
              <a:rPr lang="en-US" sz="3200" b="1" kern="0" dirty="0" smtClean="0">
                <a:solidFill>
                  <a:srgbClr val="3333FF"/>
                </a:solidFill>
                <a:effectLst/>
                <a:latin typeface="Times New Roman" pitchFamily="18" charset="0"/>
                <a:cs typeface="Times New Roman" pitchFamily="18" charset="0"/>
              </a:rPr>
              <a:t>II. </a:t>
            </a:r>
            <a:r>
              <a:rPr lang="en-US" sz="3200" b="1" kern="0" dirty="0" err="1" smtClean="0">
                <a:solidFill>
                  <a:srgbClr val="3333FF"/>
                </a:solidFill>
                <a:effectLst/>
                <a:latin typeface="Times New Roman" pitchFamily="18" charset="0"/>
                <a:cs typeface="Times New Roman" pitchFamily="18" charset="0"/>
              </a:rPr>
              <a:t>Đọc</a:t>
            </a:r>
            <a:r>
              <a:rPr lang="en-US" sz="3200" b="1" kern="0" dirty="0" smtClean="0">
                <a:solidFill>
                  <a:srgbClr val="3333FF"/>
                </a:solidFill>
                <a:effectLst/>
                <a:latin typeface="Times New Roman" pitchFamily="18" charset="0"/>
                <a:cs typeface="Times New Roman" pitchFamily="18" charset="0"/>
              </a:rPr>
              <a:t> - </a:t>
            </a:r>
            <a:r>
              <a:rPr lang="en-US" sz="3200" b="1" kern="0" dirty="0" err="1" smtClean="0">
                <a:solidFill>
                  <a:srgbClr val="3333FF"/>
                </a:solidFill>
                <a:effectLst/>
                <a:latin typeface="Times New Roman" pitchFamily="18" charset="0"/>
                <a:cs typeface="Times New Roman" pitchFamily="18" charset="0"/>
              </a:rPr>
              <a:t>hiểu</a:t>
            </a:r>
            <a:r>
              <a:rPr lang="en-US" sz="3200" b="1" kern="0" dirty="0" smtClean="0">
                <a:solidFill>
                  <a:srgbClr val="3333FF"/>
                </a:solidFill>
                <a:effectLst/>
                <a:latin typeface="Times New Roman" pitchFamily="18" charset="0"/>
                <a:cs typeface="Times New Roman" pitchFamily="18" charset="0"/>
              </a:rPr>
              <a:t> </a:t>
            </a:r>
            <a:r>
              <a:rPr lang="en-US" sz="3200" b="1" kern="0" dirty="0" err="1" smtClean="0">
                <a:solidFill>
                  <a:srgbClr val="3333FF"/>
                </a:solidFill>
                <a:effectLst/>
                <a:latin typeface="Times New Roman" pitchFamily="18" charset="0"/>
                <a:cs typeface="Times New Roman" pitchFamily="18" charset="0"/>
              </a:rPr>
              <a:t>văn</a:t>
            </a:r>
            <a:r>
              <a:rPr lang="en-US" sz="3200" b="1" kern="0" dirty="0" smtClean="0">
                <a:solidFill>
                  <a:srgbClr val="3333FF"/>
                </a:solidFill>
                <a:effectLst/>
                <a:latin typeface="Times New Roman" pitchFamily="18" charset="0"/>
                <a:cs typeface="Times New Roman" pitchFamily="18" charset="0"/>
              </a:rPr>
              <a:t> </a:t>
            </a:r>
            <a:r>
              <a:rPr lang="en-US" sz="3200" b="1" kern="0" dirty="0" err="1" smtClean="0">
                <a:solidFill>
                  <a:srgbClr val="3333FF"/>
                </a:solidFill>
                <a:effectLst/>
                <a:latin typeface="Times New Roman" pitchFamily="18" charset="0"/>
                <a:cs typeface="Times New Roman" pitchFamily="18" charset="0"/>
              </a:rPr>
              <a:t>bản</a:t>
            </a:r>
            <a:endParaRPr lang="en-US" sz="3200" b="1" kern="0" dirty="0" smtClean="0">
              <a:solidFill>
                <a:srgbClr val="3333FF"/>
              </a:solidFill>
              <a:effectLst/>
              <a:latin typeface="Times New Roman" pitchFamily="18" charset="0"/>
              <a:cs typeface="Times New Roman" pitchFamily="18" charset="0"/>
            </a:endParaRPr>
          </a:p>
        </p:txBody>
      </p:sp>
      <p:sp>
        <p:nvSpPr>
          <p:cNvPr id="5" name="Rectangle 2"/>
          <p:cNvSpPr txBox="1">
            <a:spLocks noChangeArrowheads="1"/>
          </p:cNvSpPr>
          <p:nvPr/>
        </p:nvSpPr>
        <p:spPr bwMode="auto">
          <a:xfrm>
            <a:off x="546536" y="85798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pitchFamily="34" charset="0"/>
              </a:defRPr>
            </a:lvl2pPr>
            <a:lvl3pPr algn="l" rtl="0" eaLnBrk="0" fontAlgn="base" hangingPunct="0">
              <a:spcBef>
                <a:spcPct val="0"/>
              </a:spcBef>
              <a:spcAft>
                <a:spcPct val="0"/>
              </a:spcAft>
              <a:defRPr sz="3800">
                <a:solidFill>
                  <a:schemeClr val="tx2"/>
                </a:solidFill>
                <a:latin typeface="Arial" pitchFamily="34" charset="0"/>
              </a:defRPr>
            </a:lvl3pPr>
            <a:lvl4pPr algn="l" rtl="0" eaLnBrk="0" fontAlgn="base" hangingPunct="0">
              <a:spcBef>
                <a:spcPct val="0"/>
              </a:spcBef>
              <a:spcAft>
                <a:spcPct val="0"/>
              </a:spcAft>
              <a:defRPr sz="3800">
                <a:solidFill>
                  <a:schemeClr val="tx2"/>
                </a:solidFill>
                <a:latin typeface="Arial" pitchFamily="34" charset="0"/>
              </a:defRPr>
            </a:lvl4pPr>
            <a:lvl5pPr algn="l" rtl="0" eaLnBrk="0" fontAlgn="base" hangingPunct="0">
              <a:spcBef>
                <a:spcPct val="0"/>
              </a:spcBef>
              <a:spcAft>
                <a:spcPct val="0"/>
              </a:spcAft>
              <a:defRPr sz="3800">
                <a:solidFill>
                  <a:schemeClr val="tx2"/>
                </a:solidFill>
                <a:latin typeface="Arial" pitchFamily="34" charset="0"/>
              </a:defRPr>
            </a:lvl5pPr>
            <a:lvl6pPr marL="457200" algn="l" rtl="0" fontAlgn="base">
              <a:spcBef>
                <a:spcPct val="0"/>
              </a:spcBef>
              <a:spcAft>
                <a:spcPct val="0"/>
              </a:spcAft>
              <a:defRPr sz="3800">
                <a:solidFill>
                  <a:schemeClr val="tx2"/>
                </a:solidFill>
                <a:latin typeface="Arial" pitchFamily="34" charset="0"/>
              </a:defRPr>
            </a:lvl6pPr>
            <a:lvl7pPr marL="914400" algn="l" rtl="0" fontAlgn="base">
              <a:spcBef>
                <a:spcPct val="0"/>
              </a:spcBef>
              <a:spcAft>
                <a:spcPct val="0"/>
              </a:spcAft>
              <a:defRPr sz="3800">
                <a:solidFill>
                  <a:schemeClr val="tx2"/>
                </a:solidFill>
                <a:latin typeface="Arial" pitchFamily="34" charset="0"/>
              </a:defRPr>
            </a:lvl7pPr>
            <a:lvl8pPr marL="1371600" algn="l" rtl="0" fontAlgn="base">
              <a:spcBef>
                <a:spcPct val="0"/>
              </a:spcBef>
              <a:spcAft>
                <a:spcPct val="0"/>
              </a:spcAft>
              <a:defRPr sz="3800">
                <a:solidFill>
                  <a:schemeClr val="tx2"/>
                </a:solidFill>
                <a:latin typeface="Arial" pitchFamily="34" charset="0"/>
              </a:defRPr>
            </a:lvl8pPr>
            <a:lvl9pPr marL="1828800" algn="l" rtl="0" fontAlgn="base">
              <a:spcBef>
                <a:spcPct val="0"/>
              </a:spcBef>
              <a:spcAft>
                <a:spcPct val="0"/>
              </a:spcAft>
              <a:defRPr sz="3800">
                <a:solidFill>
                  <a:schemeClr val="tx2"/>
                </a:solidFill>
                <a:latin typeface="Arial" pitchFamily="34" charset="0"/>
              </a:defRPr>
            </a:lvl9pPr>
          </a:lstStyle>
          <a:p>
            <a:pPr algn="just">
              <a:lnSpc>
                <a:spcPct val="115000"/>
              </a:lnSpc>
              <a:spcBef>
                <a:spcPts val="0"/>
              </a:spcBef>
              <a:spcAft>
                <a:spcPts val="1000"/>
              </a:spcAft>
            </a:pPr>
            <a:r>
              <a:rPr lang="en-US" sz="3200" b="1" i="1" dirty="0" smtClean="0">
                <a:solidFill>
                  <a:srgbClr val="7030A0"/>
                </a:solidFill>
                <a:latin typeface="Times New Roman"/>
                <a:ea typeface="Calibri"/>
                <a:cs typeface="Times New Roman"/>
              </a:rPr>
              <a:t>2. </a:t>
            </a:r>
            <a:r>
              <a:rPr lang="en-US" sz="3200" b="1" i="1" dirty="0" err="1" smtClean="0">
                <a:solidFill>
                  <a:srgbClr val="7030A0"/>
                </a:solidFill>
                <a:latin typeface="Times New Roman"/>
                <a:ea typeface="Calibri"/>
                <a:cs typeface="Times New Roman"/>
              </a:rPr>
              <a:t>Cuộc</a:t>
            </a:r>
            <a:r>
              <a:rPr lang="en-US" sz="3200" b="1" i="1" dirty="0" smtClean="0">
                <a:solidFill>
                  <a:srgbClr val="7030A0"/>
                </a:solidFill>
                <a:latin typeface="Times New Roman"/>
                <a:ea typeface="Calibri"/>
                <a:cs typeface="Times New Roman"/>
              </a:rPr>
              <a:t> </a:t>
            </a:r>
            <a:r>
              <a:rPr lang="en-US" sz="3200" b="1" i="1" dirty="0" err="1">
                <a:solidFill>
                  <a:srgbClr val="7030A0"/>
                </a:solidFill>
                <a:latin typeface="Times New Roman"/>
                <a:ea typeface="Calibri"/>
                <a:cs typeface="Times New Roman"/>
              </a:rPr>
              <a:t>đấu</a:t>
            </a:r>
            <a:r>
              <a:rPr lang="en-US" sz="3200" b="1" i="1" dirty="0">
                <a:solidFill>
                  <a:srgbClr val="7030A0"/>
                </a:solidFill>
                <a:latin typeface="Times New Roman"/>
                <a:ea typeface="Calibri"/>
                <a:cs typeface="Times New Roman"/>
              </a:rPr>
              <a:t> </a:t>
            </a:r>
            <a:r>
              <a:rPr lang="en-US" sz="3200" b="1" i="1" dirty="0" err="1">
                <a:solidFill>
                  <a:srgbClr val="7030A0"/>
                </a:solidFill>
                <a:latin typeface="Times New Roman"/>
                <a:ea typeface="Calibri"/>
                <a:cs typeface="Times New Roman"/>
              </a:rPr>
              <a:t>tranh</a:t>
            </a:r>
            <a:r>
              <a:rPr lang="en-US" sz="3200" b="1" i="1" dirty="0">
                <a:solidFill>
                  <a:srgbClr val="7030A0"/>
                </a:solidFill>
                <a:latin typeface="Times New Roman"/>
                <a:ea typeface="Calibri"/>
                <a:cs typeface="Times New Roman"/>
              </a:rPr>
              <a:t> </a:t>
            </a:r>
            <a:r>
              <a:rPr lang="en-US" sz="3200" b="1" i="1" dirty="0" err="1">
                <a:solidFill>
                  <a:srgbClr val="7030A0"/>
                </a:solidFill>
                <a:latin typeface="Times New Roman"/>
                <a:ea typeface="Calibri"/>
                <a:cs typeface="Times New Roman"/>
              </a:rPr>
              <a:t>giành</a:t>
            </a:r>
            <a:r>
              <a:rPr lang="en-US" sz="3200" b="1" i="1" dirty="0">
                <a:solidFill>
                  <a:srgbClr val="7030A0"/>
                </a:solidFill>
                <a:latin typeface="Times New Roman"/>
                <a:ea typeface="Calibri"/>
                <a:cs typeface="Times New Roman"/>
              </a:rPr>
              <a:t> </a:t>
            </a:r>
            <a:r>
              <a:rPr lang="en-US" sz="3200" b="1" i="1" dirty="0" err="1">
                <a:solidFill>
                  <a:srgbClr val="7030A0"/>
                </a:solidFill>
                <a:latin typeface="Times New Roman"/>
                <a:ea typeface="Calibri"/>
                <a:cs typeface="Times New Roman"/>
              </a:rPr>
              <a:t>lại</a:t>
            </a:r>
            <a:r>
              <a:rPr lang="en-US" sz="3200" b="1" i="1" dirty="0">
                <a:solidFill>
                  <a:srgbClr val="7030A0"/>
                </a:solidFill>
                <a:latin typeface="Times New Roman"/>
                <a:ea typeface="Calibri"/>
                <a:cs typeface="Times New Roman"/>
              </a:rPr>
              <a:t> </a:t>
            </a:r>
            <a:r>
              <a:rPr lang="en-US" sz="3200" b="1" i="1" dirty="0" err="1">
                <a:solidFill>
                  <a:srgbClr val="7030A0"/>
                </a:solidFill>
                <a:latin typeface="Times New Roman"/>
                <a:ea typeface="Calibri"/>
                <a:cs typeface="Times New Roman"/>
              </a:rPr>
              <a:t>công</a:t>
            </a:r>
            <a:r>
              <a:rPr lang="en-US" sz="3200" b="1" i="1" dirty="0">
                <a:solidFill>
                  <a:srgbClr val="7030A0"/>
                </a:solidFill>
                <a:latin typeface="Times New Roman"/>
                <a:ea typeface="Calibri"/>
                <a:cs typeface="Times New Roman"/>
              </a:rPr>
              <a:t> </a:t>
            </a:r>
            <a:r>
              <a:rPr lang="en-US" sz="3200" b="1" i="1" dirty="0" err="1">
                <a:solidFill>
                  <a:srgbClr val="7030A0"/>
                </a:solidFill>
                <a:latin typeface="Times New Roman"/>
                <a:ea typeface="Calibri"/>
                <a:cs typeface="Times New Roman"/>
              </a:rPr>
              <a:t>lí</a:t>
            </a:r>
            <a:r>
              <a:rPr lang="en-US" sz="3200" b="1" i="1" dirty="0">
                <a:solidFill>
                  <a:srgbClr val="7030A0"/>
                </a:solidFill>
                <a:latin typeface="Times New Roman"/>
                <a:ea typeface="Calibri"/>
                <a:cs typeface="Times New Roman"/>
              </a:rPr>
              <a:t> ở Minh Ti</a:t>
            </a:r>
            <a:endParaRPr lang="en-US" sz="1800" dirty="0">
              <a:solidFill>
                <a:srgbClr val="7030A0"/>
              </a:solidFill>
              <a:effectLst/>
              <a:latin typeface="Calibri"/>
              <a:ea typeface="Calibri"/>
              <a:cs typeface="Times New Roman"/>
            </a:endParaRPr>
          </a:p>
        </p:txBody>
      </p:sp>
    </p:spTree>
    <p:extLst>
      <p:ext uri="{BB962C8B-B14F-4D97-AF65-F5344CB8AC3E}">
        <p14:creationId xmlns:p14="http://schemas.microsoft.com/office/powerpoint/2010/main" val="3933141229"/>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7013"/>
                                        </p:tgtEl>
                                        <p:attrNameLst>
                                          <p:attrName>style.visibility</p:attrName>
                                        </p:attrNameLst>
                                      </p:cBhvr>
                                      <p:to>
                                        <p:strVal val="visible"/>
                                      </p:to>
                                    </p:set>
                                    <p:animEffect transition="in" filter="wipe(down)">
                                      <p:cBhvr>
                                        <p:cTn id="12" dur="500"/>
                                        <p:tgtEl>
                                          <p:spTgt spid="2070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8903" name="AutoShape 7"/>
          <p:cNvSpPr>
            <a:spLocks noChangeArrowheads="1"/>
          </p:cNvSpPr>
          <p:nvPr/>
        </p:nvSpPr>
        <p:spPr bwMode="auto">
          <a:xfrm>
            <a:off x="220710" y="1021408"/>
            <a:ext cx="11430000" cy="5868123"/>
          </a:xfrm>
          <a:prstGeom prst="horizontalScroll">
            <a:avLst>
              <a:gd name="adj" fmla="val 12500"/>
            </a:avLst>
          </a:prstGeom>
          <a:solidFill>
            <a:schemeClr val="accent5"/>
          </a:solidFill>
          <a:ln w="9525">
            <a:solidFill>
              <a:schemeClr val="tx1"/>
            </a:solidFill>
            <a:round/>
            <a:headEnd/>
            <a:tailEnd/>
          </a:ln>
          <a:effectLst/>
        </p:spPr>
        <p:txBody>
          <a:bodyPr wrap="none" anchor="ctr"/>
          <a:lstStyle/>
          <a:p>
            <a:pPr eaLnBrk="0" fontAlgn="base" hangingPunct="0">
              <a:spcBef>
                <a:spcPct val="0"/>
              </a:spcBef>
              <a:spcAft>
                <a:spcPct val="0"/>
              </a:spcAft>
            </a:pPr>
            <a:endParaRPr lang="en-US" sz="2000" smtClean="0">
              <a:solidFill>
                <a:srgbClr val="000000"/>
              </a:solidFill>
              <a:latin typeface="Times New Roman" pitchFamily="18" charset="0"/>
              <a:cs typeface="Times New Roman" pitchFamily="18" charset="0"/>
            </a:endParaRPr>
          </a:p>
        </p:txBody>
      </p:sp>
      <p:sp>
        <p:nvSpPr>
          <p:cNvPr id="208901" name="Text Box 5"/>
          <p:cNvSpPr txBox="1">
            <a:spLocks noChangeArrowheads="1"/>
          </p:cNvSpPr>
          <p:nvPr/>
        </p:nvSpPr>
        <p:spPr bwMode="auto">
          <a:xfrm>
            <a:off x="2712540" y="1044342"/>
            <a:ext cx="660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0" fontAlgn="base" hangingPunct="0">
              <a:spcBef>
                <a:spcPct val="50000"/>
              </a:spcBef>
              <a:spcAft>
                <a:spcPct val="0"/>
              </a:spcAft>
            </a:pPr>
            <a:r>
              <a:rPr lang="en-US" sz="3200" b="1" i="1" dirty="0" smtClean="0">
                <a:solidFill>
                  <a:srgbClr val="FF0000"/>
                </a:solidFill>
                <a:latin typeface="Times New Roman" pitchFamily="18" charset="0"/>
                <a:cs typeface="Times New Roman" pitchFamily="18" charset="0"/>
              </a:rPr>
              <a:t>Ý </a:t>
            </a:r>
            <a:r>
              <a:rPr lang="en-US" sz="3200" b="1" i="1" dirty="0" err="1" smtClean="0">
                <a:solidFill>
                  <a:srgbClr val="FF0000"/>
                </a:solidFill>
                <a:latin typeface="Times New Roman" pitchFamily="18" charset="0"/>
                <a:cs typeface="Times New Roman" pitchFamily="18" charset="0"/>
              </a:rPr>
              <a:t>nghĩa</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của</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câu</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chuyện</a:t>
            </a:r>
            <a:endParaRPr lang="en-US" sz="3200" b="1" i="1" dirty="0" smtClean="0">
              <a:solidFill>
                <a:srgbClr val="FF0000"/>
              </a:solidFill>
              <a:latin typeface="Times New Roman" pitchFamily="18" charset="0"/>
              <a:cs typeface="Times New Roman" pitchFamily="18" charset="0"/>
            </a:endParaRPr>
          </a:p>
        </p:txBody>
      </p:sp>
      <p:sp>
        <p:nvSpPr>
          <p:cNvPr id="208904" name="Text Box 8"/>
          <p:cNvSpPr txBox="1">
            <a:spLocks noChangeArrowheads="1"/>
          </p:cNvSpPr>
          <p:nvPr/>
        </p:nvSpPr>
        <p:spPr bwMode="auto">
          <a:xfrm>
            <a:off x="1184152" y="2246613"/>
            <a:ext cx="9753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50000"/>
              </a:spcBef>
              <a:spcAft>
                <a:spcPct val="0"/>
              </a:spcAft>
            </a:pP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Chính</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nghĩa</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đã</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thắng</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gian</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tà</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Đây</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là</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quan</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niệm</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của</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nhân</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dân</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trong</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các</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truyện</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cổ</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dân</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gian</a:t>
            </a:r>
            <a:r>
              <a:rPr lang="en-US" sz="2800" dirty="0" smtClean="0">
                <a:solidFill>
                  <a:srgbClr val="000000"/>
                </a:solidFill>
                <a:latin typeface="Times New Roman" pitchFamily="18" charset="0"/>
                <a:cs typeface="Times New Roman" pitchFamily="18" charset="0"/>
              </a:rPr>
              <a:t>. </a:t>
            </a:r>
          </a:p>
        </p:txBody>
      </p:sp>
      <p:sp>
        <p:nvSpPr>
          <p:cNvPr id="208905" name="Text Box 9"/>
          <p:cNvSpPr txBox="1">
            <a:spLocks noChangeArrowheads="1"/>
          </p:cNvSpPr>
          <p:nvPr/>
        </p:nvSpPr>
        <p:spPr bwMode="auto">
          <a:xfrm>
            <a:off x="1168386" y="3497357"/>
            <a:ext cx="10058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50000"/>
              </a:spcBef>
              <a:spcAft>
                <a:spcPct val="0"/>
              </a:spcAft>
            </a:pP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Khẳng</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định</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nhân</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cách</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cứng</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cỏi</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của</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kẻ</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sĩ</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đương</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thời</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trọng</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công</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lí</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luôn</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đấu</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tranh</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cho</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chính</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nghĩa</a:t>
            </a:r>
            <a:r>
              <a:rPr lang="en-US" sz="2800" dirty="0" smtClean="0">
                <a:solidFill>
                  <a:srgbClr val="000000"/>
                </a:solidFill>
                <a:latin typeface="Times New Roman" pitchFamily="18" charset="0"/>
                <a:cs typeface="Times New Roman" pitchFamily="18" charset="0"/>
              </a:rPr>
              <a:t> </a:t>
            </a:r>
          </a:p>
        </p:txBody>
      </p:sp>
      <p:sp>
        <p:nvSpPr>
          <p:cNvPr id="208906" name="Text Box 10"/>
          <p:cNvSpPr txBox="1">
            <a:spLocks noChangeArrowheads="1"/>
          </p:cNvSpPr>
          <p:nvPr/>
        </p:nvSpPr>
        <p:spPr bwMode="auto">
          <a:xfrm>
            <a:off x="1168386" y="4734952"/>
            <a:ext cx="10566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50000"/>
              </a:spcBef>
              <a:spcAft>
                <a:spcPct val="0"/>
              </a:spcAft>
            </a:pP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Thế</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lực</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thần</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linh</a:t>
            </a:r>
            <a:r>
              <a:rPr lang="en-US" sz="2800" dirty="0" smtClean="0">
                <a:solidFill>
                  <a:srgbClr val="000000"/>
                </a:solidFill>
                <a:latin typeface="Times New Roman" pitchFamily="18" charset="0"/>
                <a:cs typeface="Times New Roman" pitchFamily="18" charset="0"/>
              </a:rPr>
              <a:t> ma </a:t>
            </a:r>
            <a:r>
              <a:rPr lang="en-US" sz="2800" dirty="0" err="1" smtClean="0">
                <a:solidFill>
                  <a:srgbClr val="000000"/>
                </a:solidFill>
                <a:latin typeface="Times New Roman" pitchFamily="18" charset="0"/>
                <a:cs typeface="Times New Roman" pitchFamily="18" charset="0"/>
              </a:rPr>
              <a:t>quỷ</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cũng</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phần</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nào</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phản</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ánh</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thế</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lực</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cường</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quyền</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phong</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kiến</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bè</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phái</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đương</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thời</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sách</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nhiễu</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hà</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hiếp</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nhân</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dân</a:t>
            </a:r>
            <a:r>
              <a:rPr lang="en-US" sz="2800" dirty="0" smtClean="0">
                <a:solidFill>
                  <a:srgbClr val="000000"/>
                </a:solidFill>
                <a:latin typeface="Times New Roman" pitchFamily="18" charset="0"/>
                <a:cs typeface="Times New Roman" pitchFamily="18" charset="0"/>
              </a:rPr>
              <a:t>.</a:t>
            </a:r>
          </a:p>
        </p:txBody>
      </p:sp>
      <p:sp>
        <p:nvSpPr>
          <p:cNvPr id="7" name="Rectangle 9"/>
          <p:cNvSpPr txBox="1">
            <a:spLocks noChangeArrowheads="1"/>
          </p:cNvSpPr>
          <p:nvPr/>
        </p:nvSpPr>
        <p:spPr bwMode="auto">
          <a:xfrm>
            <a:off x="1422400" y="296781"/>
            <a:ext cx="9347200" cy="609600"/>
          </a:xfrm>
          <a:prstGeom prst="rect">
            <a:avLst/>
          </a:prstGeom>
          <a:solidFill>
            <a:srgbClr val="FFEF66">
              <a:lumMod val="20000"/>
              <a:lumOff val="8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Tx/>
              <a:buNone/>
              <a:defRPr sz="28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defRPr/>
            </a:pPr>
            <a:r>
              <a:rPr lang="en-US" sz="3200" b="1" kern="0" dirty="0" smtClean="0">
                <a:solidFill>
                  <a:srgbClr val="3333FF"/>
                </a:solidFill>
                <a:effectLst/>
                <a:latin typeface="Times New Roman" pitchFamily="18" charset="0"/>
                <a:cs typeface="Times New Roman" pitchFamily="18" charset="0"/>
              </a:rPr>
              <a:t>II. </a:t>
            </a:r>
            <a:r>
              <a:rPr lang="en-US" sz="3200" b="1" kern="0" dirty="0" err="1" smtClean="0">
                <a:solidFill>
                  <a:srgbClr val="3333FF"/>
                </a:solidFill>
                <a:effectLst/>
                <a:latin typeface="Times New Roman" pitchFamily="18" charset="0"/>
                <a:cs typeface="Times New Roman" pitchFamily="18" charset="0"/>
              </a:rPr>
              <a:t>Đọc</a:t>
            </a:r>
            <a:r>
              <a:rPr lang="en-US" sz="3200" b="1" kern="0" dirty="0" smtClean="0">
                <a:solidFill>
                  <a:srgbClr val="3333FF"/>
                </a:solidFill>
                <a:effectLst/>
                <a:latin typeface="Times New Roman" pitchFamily="18" charset="0"/>
                <a:cs typeface="Times New Roman" pitchFamily="18" charset="0"/>
              </a:rPr>
              <a:t> - </a:t>
            </a:r>
            <a:r>
              <a:rPr lang="en-US" sz="3200" b="1" kern="0" dirty="0" err="1" smtClean="0">
                <a:solidFill>
                  <a:srgbClr val="3333FF"/>
                </a:solidFill>
                <a:effectLst/>
                <a:latin typeface="Times New Roman" pitchFamily="18" charset="0"/>
                <a:cs typeface="Times New Roman" pitchFamily="18" charset="0"/>
              </a:rPr>
              <a:t>hiểu</a:t>
            </a:r>
            <a:r>
              <a:rPr lang="en-US" sz="3200" b="1" kern="0" dirty="0" smtClean="0">
                <a:solidFill>
                  <a:srgbClr val="3333FF"/>
                </a:solidFill>
                <a:effectLst/>
                <a:latin typeface="Times New Roman" pitchFamily="18" charset="0"/>
                <a:cs typeface="Times New Roman" pitchFamily="18" charset="0"/>
              </a:rPr>
              <a:t> </a:t>
            </a:r>
            <a:r>
              <a:rPr lang="en-US" sz="3200" b="1" kern="0" dirty="0" err="1" smtClean="0">
                <a:solidFill>
                  <a:srgbClr val="3333FF"/>
                </a:solidFill>
                <a:effectLst/>
                <a:latin typeface="Times New Roman" pitchFamily="18" charset="0"/>
                <a:cs typeface="Times New Roman" pitchFamily="18" charset="0"/>
              </a:rPr>
              <a:t>văn</a:t>
            </a:r>
            <a:r>
              <a:rPr lang="en-US" sz="3200" b="1" kern="0" dirty="0" smtClean="0">
                <a:solidFill>
                  <a:srgbClr val="3333FF"/>
                </a:solidFill>
                <a:effectLst/>
                <a:latin typeface="Times New Roman" pitchFamily="18" charset="0"/>
                <a:cs typeface="Times New Roman" pitchFamily="18" charset="0"/>
              </a:rPr>
              <a:t> </a:t>
            </a:r>
            <a:r>
              <a:rPr lang="en-US" sz="3200" b="1" kern="0" dirty="0" err="1" smtClean="0">
                <a:solidFill>
                  <a:srgbClr val="3333FF"/>
                </a:solidFill>
                <a:effectLst/>
                <a:latin typeface="Times New Roman" pitchFamily="18" charset="0"/>
                <a:cs typeface="Times New Roman" pitchFamily="18" charset="0"/>
              </a:rPr>
              <a:t>bản</a:t>
            </a:r>
            <a:endParaRPr lang="en-US" sz="3200" b="1" kern="0" dirty="0" smtClean="0">
              <a:solidFill>
                <a:srgbClr val="3333FF"/>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818316939"/>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08903"/>
                                        </p:tgtEl>
                                        <p:attrNameLst>
                                          <p:attrName>style.visibility</p:attrName>
                                        </p:attrNameLst>
                                      </p:cBhvr>
                                      <p:to>
                                        <p:strVal val="visible"/>
                                      </p:to>
                                    </p:set>
                                    <p:anim calcmode="lin" valueType="num">
                                      <p:cBhvr>
                                        <p:cTn id="7" dur="1000" fill="hold"/>
                                        <p:tgtEl>
                                          <p:spTgt spid="208903"/>
                                        </p:tgtEl>
                                        <p:attrNameLst>
                                          <p:attrName>ppt_w</p:attrName>
                                        </p:attrNameLst>
                                      </p:cBhvr>
                                      <p:tavLst>
                                        <p:tav tm="0">
                                          <p:val>
                                            <p:strVal val="#ppt_w*0.70"/>
                                          </p:val>
                                        </p:tav>
                                        <p:tav tm="100000">
                                          <p:val>
                                            <p:strVal val="#ppt_w"/>
                                          </p:val>
                                        </p:tav>
                                      </p:tavLst>
                                    </p:anim>
                                    <p:anim calcmode="lin" valueType="num">
                                      <p:cBhvr>
                                        <p:cTn id="8" dur="1000" fill="hold"/>
                                        <p:tgtEl>
                                          <p:spTgt spid="208903"/>
                                        </p:tgtEl>
                                        <p:attrNameLst>
                                          <p:attrName>ppt_h</p:attrName>
                                        </p:attrNameLst>
                                      </p:cBhvr>
                                      <p:tavLst>
                                        <p:tav tm="0">
                                          <p:val>
                                            <p:strVal val="#ppt_h"/>
                                          </p:val>
                                        </p:tav>
                                        <p:tav tm="100000">
                                          <p:val>
                                            <p:strVal val="#ppt_h"/>
                                          </p:val>
                                        </p:tav>
                                      </p:tavLst>
                                    </p:anim>
                                    <p:animEffect transition="in" filter="fade">
                                      <p:cBhvr>
                                        <p:cTn id="9" dur="1000"/>
                                        <p:tgtEl>
                                          <p:spTgt spid="20890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7" presetClass="entr" presetSubtype="4" fill="hold" grpId="0" nodeType="clickEffect">
                                  <p:stCondLst>
                                    <p:cond delay="0"/>
                                  </p:stCondLst>
                                  <p:childTnLst>
                                    <p:set>
                                      <p:cBhvr>
                                        <p:cTn id="13" dur="1" fill="hold">
                                          <p:stCondLst>
                                            <p:cond delay="0"/>
                                          </p:stCondLst>
                                        </p:cTn>
                                        <p:tgtEl>
                                          <p:spTgt spid="208901"/>
                                        </p:tgtEl>
                                        <p:attrNameLst>
                                          <p:attrName>style.visibility</p:attrName>
                                        </p:attrNameLst>
                                      </p:cBhvr>
                                      <p:to>
                                        <p:strVal val="visible"/>
                                      </p:to>
                                    </p:set>
                                    <p:anim calcmode="lin" valueType="num">
                                      <p:cBhvr additive="base">
                                        <p:cTn id="14" dur="500" fill="hold"/>
                                        <p:tgtEl>
                                          <p:spTgt spid="208901"/>
                                        </p:tgtEl>
                                        <p:attrNameLst>
                                          <p:attrName>ppt_x</p:attrName>
                                        </p:attrNameLst>
                                      </p:cBhvr>
                                      <p:tavLst>
                                        <p:tav tm="0">
                                          <p:val>
                                            <p:strVal val="#ppt_x"/>
                                          </p:val>
                                        </p:tav>
                                        <p:tav tm="100000">
                                          <p:val>
                                            <p:strVal val="#ppt_x"/>
                                          </p:val>
                                        </p:tav>
                                      </p:tavLst>
                                    </p:anim>
                                    <p:anim calcmode="lin" valueType="num">
                                      <p:cBhvr additive="base">
                                        <p:cTn id="15" dur="500" fill="hold"/>
                                        <p:tgtEl>
                                          <p:spTgt spid="208901"/>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7" presetClass="entr" presetSubtype="4" fill="hold" grpId="0" nodeType="clickEffect">
                                  <p:stCondLst>
                                    <p:cond delay="0"/>
                                  </p:stCondLst>
                                  <p:childTnLst>
                                    <p:set>
                                      <p:cBhvr>
                                        <p:cTn id="19" dur="1" fill="hold">
                                          <p:stCondLst>
                                            <p:cond delay="0"/>
                                          </p:stCondLst>
                                        </p:cTn>
                                        <p:tgtEl>
                                          <p:spTgt spid="208904"/>
                                        </p:tgtEl>
                                        <p:attrNameLst>
                                          <p:attrName>style.visibility</p:attrName>
                                        </p:attrNameLst>
                                      </p:cBhvr>
                                      <p:to>
                                        <p:strVal val="visible"/>
                                      </p:to>
                                    </p:set>
                                    <p:anim calcmode="lin" valueType="num">
                                      <p:cBhvr additive="base">
                                        <p:cTn id="20" dur="500" fill="hold"/>
                                        <p:tgtEl>
                                          <p:spTgt spid="208904"/>
                                        </p:tgtEl>
                                        <p:attrNameLst>
                                          <p:attrName>ppt_x</p:attrName>
                                        </p:attrNameLst>
                                      </p:cBhvr>
                                      <p:tavLst>
                                        <p:tav tm="0">
                                          <p:val>
                                            <p:strVal val="#ppt_x"/>
                                          </p:val>
                                        </p:tav>
                                        <p:tav tm="100000">
                                          <p:val>
                                            <p:strVal val="#ppt_x"/>
                                          </p:val>
                                        </p:tav>
                                      </p:tavLst>
                                    </p:anim>
                                    <p:anim calcmode="lin" valueType="num">
                                      <p:cBhvr additive="base">
                                        <p:cTn id="21" dur="500" fill="hold"/>
                                        <p:tgtEl>
                                          <p:spTgt spid="208904"/>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7" presetClass="entr" presetSubtype="4" fill="hold" grpId="0" nodeType="clickEffect">
                                  <p:stCondLst>
                                    <p:cond delay="0"/>
                                  </p:stCondLst>
                                  <p:childTnLst>
                                    <p:set>
                                      <p:cBhvr>
                                        <p:cTn id="25" dur="1" fill="hold">
                                          <p:stCondLst>
                                            <p:cond delay="0"/>
                                          </p:stCondLst>
                                        </p:cTn>
                                        <p:tgtEl>
                                          <p:spTgt spid="208905"/>
                                        </p:tgtEl>
                                        <p:attrNameLst>
                                          <p:attrName>style.visibility</p:attrName>
                                        </p:attrNameLst>
                                      </p:cBhvr>
                                      <p:to>
                                        <p:strVal val="visible"/>
                                      </p:to>
                                    </p:set>
                                    <p:anim calcmode="lin" valueType="num">
                                      <p:cBhvr additive="base">
                                        <p:cTn id="26" dur="500" fill="hold"/>
                                        <p:tgtEl>
                                          <p:spTgt spid="208905"/>
                                        </p:tgtEl>
                                        <p:attrNameLst>
                                          <p:attrName>ppt_x</p:attrName>
                                        </p:attrNameLst>
                                      </p:cBhvr>
                                      <p:tavLst>
                                        <p:tav tm="0">
                                          <p:val>
                                            <p:strVal val="#ppt_x"/>
                                          </p:val>
                                        </p:tav>
                                        <p:tav tm="100000">
                                          <p:val>
                                            <p:strVal val="#ppt_x"/>
                                          </p:val>
                                        </p:tav>
                                      </p:tavLst>
                                    </p:anim>
                                    <p:anim calcmode="lin" valueType="num">
                                      <p:cBhvr additive="base">
                                        <p:cTn id="27" dur="500" fill="hold"/>
                                        <p:tgtEl>
                                          <p:spTgt spid="208905"/>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7" presetClass="entr" presetSubtype="4" fill="hold" grpId="0" nodeType="clickEffect">
                                  <p:stCondLst>
                                    <p:cond delay="0"/>
                                  </p:stCondLst>
                                  <p:childTnLst>
                                    <p:set>
                                      <p:cBhvr>
                                        <p:cTn id="31" dur="1" fill="hold">
                                          <p:stCondLst>
                                            <p:cond delay="0"/>
                                          </p:stCondLst>
                                        </p:cTn>
                                        <p:tgtEl>
                                          <p:spTgt spid="208906"/>
                                        </p:tgtEl>
                                        <p:attrNameLst>
                                          <p:attrName>style.visibility</p:attrName>
                                        </p:attrNameLst>
                                      </p:cBhvr>
                                      <p:to>
                                        <p:strVal val="visible"/>
                                      </p:to>
                                    </p:set>
                                    <p:anim calcmode="lin" valueType="num">
                                      <p:cBhvr additive="base">
                                        <p:cTn id="32" dur="500" fill="hold"/>
                                        <p:tgtEl>
                                          <p:spTgt spid="208906"/>
                                        </p:tgtEl>
                                        <p:attrNameLst>
                                          <p:attrName>ppt_x</p:attrName>
                                        </p:attrNameLst>
                                      </p:cBhvr>
                                      <p:tavLst>
                                        <p:tav tm="0">
                                          <p:val>
                                            <p:strVal val="#ppt_x"/>
                                          </p:val>
                                        </p:tav>
                                        <p:tav tm="100000">
                                          <p:val>
                                            <p:strVal val="#ppt_x"/>
                                          </p:val>
                                        </p:tav>
                                      </p:tavLst>
                                    </p:anim>
                                    <p:anim calcmode="lin" valueType="num">
                                      <p:cBhvr additive="base">
                                        <p:cTn id="33" dur="500" fill="hold"/>
                                        <p:tgtEl>
                                          <p:spTgt spid="2089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3" grpId="0" animBg="1"/>
      <p:bldP spid="208901" grpId="0"/>
      <p:bldP spid="208904" grpId="0"/>
      <p:bldP spid="208905" grpId="0"/>
      <p:bldP spid="20890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9927" name="Text Box 7"/>
          <p:cNvSpPr txBox="1">
            <a:spLocks noChangeArrowheads="1"/>
          </p:cNvSpPr>
          <p:nvPr/>
        </p:nvSpPr>
        <p:spPr bwMode="auto">
          <a:xfrm>
            <a:off x="546536" y="2099476"/>
            <a:ext cx="10627421"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0" fontAlgn="base" hangingPunct="0">
              <a:spcBef>
                <a:spcPct val="50000"/>
              </a:spcBef>
              <a:spcAft>
                <a:spcPct val="0"/>
              </a:spcAft>
            </a:pPr>
            <a:r>
              <a:rPr lang="en-US" sz="2800" b="1" i="1" dirty="0" smtClean="0">
                <a:solidFill>
                  <a:srgbClr val="0066FF"/>
                </a:solidFill>
                <a:latin typeface="Times New Roman" pitchFamily="18" charset="0"/>
                <a:cs typeface="Times New Roman" pitchFamily="18" charset="0"/>
              </a:rPr>
              <a:t>- </a:t>
            </a:r>
            <a:r>
              <a:rPr lang="en-US" sz="2800" b="1" i="1" dirty="0" err="1" smtClean="0">
                <a:solidFill>
                  <a:srgbClr val="0066FF"/>
                </a:solidFill>
                <a:latin typeface="Times New Roman" pitchFamily="18" charset="0"/>
                <a:cs typeface="Times New Roman" pitchFamily="18" charset="0"/>
              </a:rPr>
              <a:t>Bằng</a:t>
            </a:r>
            <a:r>
              <a:rPr lang="en-US" sz="2800" b="1" i="1" dirty="0" smtClean="0">
                <a:solidFill>
                  <a:srgbClr val="0066FF"/>
                </a:solidFill>
                <a:latin typeface="Times New Roman" pitchFamily="18" charset="0"/>
                <a:cs typeface="Times New Roman" pitchFamily="18" charset="0"/>
              </a:rPr>
              <a:t> </a:t>
            </a:r>
            <a:r>
              <a:rPr lang="en-US" sz="2800" b="1" i="1" dirty="0" err="1" smtClean="0">
                <a:solidFill>
                  <a:srgbClr val="0066FF"/>
                </a:solidFill>
                <a:latin typeface="Times New Roman" pitchFamily="18" charset="0"/>
                <a:cs typeface="Times New Roman" pitchFamily="18" charset="0"/>
              </a:rPr>
              <a:t>chính</a:t>
            </a:r>
            <a:r>
              <a:rPr lang="en-US" sz="2800" b="1" i="1" dirty="0" smtClean="0">
                <a:solidFill>
                  <a:srgbClr val="0066FF"/>
                </a:solidFill>
                <a:latin typeface="Times New Roman" pitchFamily="18" charset="0"/>
                <a:cs typeface="Times New Roman" pitchFamily="18" charset="0"/>
              </a:rPr>
              <a:t> </a:t>
            </a:r>
            <a:r>
              <a:rPr lang="en-US" sz="2800" b="1" i="1" dirty="0" err="1" smtClean="0">
                <a:solidFill>
                  <a:srgbClr val="0066FF"/>
                </a:solidFill>
                <a:latin typeface="Times New Roman" pitchFamily="18" charset="0"/>
                <a:cs typeface="Times New Roman" pitchFamily="18" charset="0"/>
              </a:rPr>
              <a:t>nghĩa</a:t>
            </a:r>
            <a:r>
              <a:rPr lang="en-US" sz="2800" b="1" i="1" dirty="0" smtClean="0">
                <a:solidFill>
                  <a:srgbClr val="0066FF"/>
                </a:solidFill>
                <a:latin typeface="Times New Roman" pitchFamily="18" charset="0"/>
                <a:cs typeface="Times New Roman" pitchFamily="18" charset="0"/>
              </a:rPr>
              <a:t> </a:t>
            </a:r>
            <a:r>
              <a:rPr lang="en-US" sz="2800" b="1" i="1" dirty="0" err="1" smtClean="0">
                <a:solidFill>
                  <a:srgbClr val="0066FF"/>
                </a:solidFill>
                <a:latin typeface="Times New Roman" pitchFamily="18" charset="0"/>
                <a:cs typeface="Times New Roman" pitchFamily="18" charset="0"/>
              </a:rPr>
              <a:t>và</a:t>
            </a:r>
            <a:r>
              <a:rPr lang="en-US" sz="2800" b="1" i="1" dirty="0" smtClean="0">
                <a:solidFill>
                  <a:srgbClr val="0066FF"/>
                </a:solidFill>
                <a:latin typeface="Times New Roman" pitchFamily="18" charset="0"/>
                <a:cs typeface="Times New Roman" pitchFamily="18" charset="0"/>
              </a:rPr>
              <a:t> </a:t>
            </a:r>
            <a:r>
              <a:rPr lang="en-US" sz="2800" b="1" i="1" dirty="0" err="1" smtClean="0">
                <a:solidFill>
                  <a:srgbClr val="0066FF"/>
                </a:solidFill>
                <a:latin typeface="Times New Roman" pitchFamily="18" charset="0"/>
                <a:cs typeface="Times New Roman" pitchFamily="18" charset="0"/>
              </a:rPr>
              <a:t>sự</a:t>
            </a:r>
            <a:r>
              <a:rPr lang="en-US" sz="2800" b="1" i="1" dirty="0" smtClean="0">
                <a:solidFill>
                  <a:srgbClr val="0066FF"/>
                </a:solidFill>
                <a:latin typeface="Times New Roman" pitchFamily="18" charset="0"/>
                <a:cs typeface="Times New Roman" pitchFamily="18" charset="0"/>
              </a:rPr>
              <a:t> </a:t>
            </a:r>
            <a:r>
              <a:rPr lang="en-US" sz="2800" b="1" i="1" dirty="0" err="1" smtClean="0">
                <a:solidFill>
                  <a:srgbClr val="0066FF"/>
                </a:solidFill>
                <a:latin typeface="Times New Roman" pitchFamily="18" charset="0"/>
                <a:cs typeface="Times New Roman" pitchFamily="18" charset="0"/>
              </a:rPr>
              <a:t>dũng</a:t>
            </a:r>
            <a:r>
              <a:rPr lang="en-US" sz="2800" b="1" i="1" dirty="0" smtClean="0">
                <a:solidFill>
                  <a:srgbClr val="0066FF"/>
                </a:solidFill>
                <a:latin typeface="Times New Roman" pitchFamily="18" charset="0"/>
                <a:cs typeface="Times New Roman" pitchFamily="18" charset="0"/>
              </a:rPr>
              <a:t> </a:t>
            </a:r>
            <a:r>
              <a:rPr lang="en-US" sz="2800" b="1" i="1" dirty="0" err="1" smtClean="0">
                <a:solidFill>
                  <a:srgbClr val="0066FF"/>
                </a:solidFill>
                <a:latin typeface="Times New Roman" pitchFamily="18" charset="0"/>
                <a:cs typeface="Times New Roman" pitchFamily="18" charset="0"/>
              </a:rPr>
              <a:t>cảm</a:t>
            </a:r>
            <a:r>
              <a:rPr lang="en-US" sz="2800" b="1" i="1" dirty="0" smtClean="0">
                <a:solidFill>
                  <a:srgbClr val="0066FF"/>
                </a:solidFill>
                <a:latin typeface="Times New Roman" pitchFamily="18" charset="0"/>
                <a:cs typeface="Times New Roman" pitchFamily="18" charset="0"/>
              </a:rPr>
              <a:t> </a:t>
            </a:r>
            <a:r>
              <a:rPr lang="en-US" sz="2800" b="1" i="1" dirty="0" err="1" smtClean="0">
                <a:solidFill>
                  <a:srgbClr val="0066FF"/>
                </a:solidFill>
                <a:latin typeface="Times New Roman" pitchFamily="18" charset="0"/>
                <a:cs typeface="Times New Roman" pitchFamily="18" charset="0"/>
              </a:rPr>
              <a:t>đấu</a:t>
            </a:r>
            <a:r>
              <a:rPr lang="en-US" sz="2800" b="1" i="1" dirty="0" smtClean="0">
                <a:solidFill>
                  <a:srgbClr val="0066FF"/>
                </a:solidFill>
                <a:latin typeface="Times New Roman" pitchFamily="18" charset="0"/>
                <a:cs typeface="Times New Roman" pitchFamily="18" charset="0"/>
              </a:rPr>
              <a:t> </a:t>
            </a:r>
            <a:r>
              <a:rPr lang="en-US" sz="2800" b="1" i="1" dirty="0" err="1" smtClean="0">
                <a:solidFill>
                  <a:srgbClr val="0066FF"/>
                </a:solidFill>
                <a:latin typeface="Times New Roman" pitchFamily="18" charset="0"/>
                <a:cs typeface="Times New Roman" pitchFamily="18" charset="0"/>
              </a:rPr>
              <a:t>tranh</a:t>
            </a:r>
            <a:r>
              <a:rPr lang="en-US" sz="2800" b="1" i="1" dirty="0" smtClean="0">
                <a:solidFill>
                  <a:srgbClr val="0066FF"/>
                </a:solidFill>
                <a:latin typeface="Times New Roman" pitchFamily="18" charset="0"/>
                <a:cs typeface="Times New Roman" pitchFamily="18" charset="0"/>
              </a:rPr>
              <a:t> </a:t>
            </a:r>
            <a:r>
              <a:rPr lang="en-US" sz="2800" b="1" i="1" dirty="0" err="1" smtClean="0">
                <a:solidFill>
                  <a:srgbClr val="0066FF"/>
                </a:solidFill>
                <a:latin typeface="Times New Roman" pitchFamily="18" charset="0"/>
                <a:cs typeface="Times New Roman" pitchFamily="18" charset="0"/>
              </a:rPr>
              <a:t>cho</a:t>
            </a:r>
            <a:r>
              <a:rPr lang="en-US" sz="2800" b="1" i="1" dirty="0" smtClean="0">
                <a:solidFill>
                  <a:srgbClr val="0066FF"/>
                </a:solidFill>
                <a:latin typeface="Times New Roman" pitchFamily="18" charset="0"/>
                <a:cs typeface="Times New Roman" pitchFamily="18" charset="0"/>
              </a:rPr>
              <a:t> </a:t>
            </a:r>
            <a:r>
              <a:rPr lang="en-US" sz="2800" b="1" i="1" dirty="0" err="1" smtClean="0">
                <a:solidFill>
                  <a:srgbClr val="0066FF"/>
                </a:solidFill>
                <a:latin typeface="Times New Roman" pitchFamily="18" charset="0"/>
                <a:cs typeface="Times New Roman" pitchFamily="18" charset="0"/>
              </a:rPr>
              <a:t>chính</a:t>
            </a:r>
            <a:r>
              <a:rPr lang="en-US" sz="2800" b="1" i="1" dirty="0" smtClean="0">
                <a:solidFill>
                  <a:srgbClr val="0066FF"/>
                </a:solidFill>
                <a:latin typeface="Times New Roman" pitchFamily="18" charset="0"/>
                <a:cs typeface="Times New Roman" pitchFamily="18" charset="0"/>
              </a:rPr>
              <a:t> </a:t>
            </a:r>
            <a:r>
              <a:rPr lang="en-US" sz="2800" b="1" i="1" dirty="0" err="1" smtClean="0">
                <a:solidFill>
                  <a:srgbClr val="0066FF"/>
                </a:solidFill>
                <a:latin typeface="Times New Roman" pitchFamily="18" charset="0"/>
                <a:cs typeface="Times New Roman" pitchFamily="18" charset="0"/>
              </a:rPr>
              <a:t>nghĩa</a:t>
            </a:r>
            <a:r>
              <a:rPr lang="en-US" sz="2800" b="1" i="1" dirty="0" smtClean="0">
                <a:solidFill>
                  <a:srgbClr val="0066FF"/>
                </a:solidFill>
                <a:latin typeface="Times New Roman" pitchFamily="18" charset="0"/>
                <a:cs typeface="Times New Roman" pitchFamily="18" charset="0"/>
              </a:rPr>
              <a:t>, </a:t>
            </a:r>
            <a:r>
              <a:rPr lang="en-US" sz="2800" b="1" i="1" dirty="0" err="1" smtClean="0">
                <a:solidFill>
                  <a:srgbClr val="0066FF"/>
                </a:solidFill>
                <a:latin typeface="Times New Roman" pitchFamily="18" charset="0"/>
                <a:cs typeface="Times New Roman" pitchFamily="18" charset="0"/>
              </a:rPr>
              <a:t>Ngô</a:t>
            </a:r>
            <a:r>
              <a:rPr lang="en-US" sz="2800" b="1" i="1" dirty="0" smtClean="0">
                <a:solidFill>
                  <a:srgbClr val="0066FF"/>
                </a:solidFill>
                <a:latin typeface="Times New Roman" pitchFamily="18" charset="0"/>
                <a:cs typeface="Times New Roman" pitchFamily="18" charset="0"/>
              </a:rPr>
              <a:t> </a:t>
            </a:r>
            <a:r>
              <a:rPr lang="en-US" sz="2800" b="1" i="1" dirty="0" err="1" smtClean="0">
                <a:solidFill>
                  <a:srgbClr val="0066FF"/>
                </a:solidFill>
                <a:latin typeface="Times New Roman" pitchFamily="18" charset="0"/>
                <a:cs typeface="Times New Roman" pitchFamily="18" charset="0"/>
              </a:rPr>
              <a:t>Tử</a:t>
            </a:r>
            <a:r>
              <a:rPr lang="en-US" sz="2800" b="1" i="1" dirty="0" smtClean="0">
                <a:solidFill>
                  <a:srgbClr val="0066FF"/>
                </a:solidFill>
                <a:latin typeface="Times New Roman" pitchFamily="18" charset="0"/>
                <a:cs typeface="Times New Roman" pitchFamily="18" charset="0"/>
              </a:rPr>
              <a:t> </a:t>
            </a:r>
            <a:r>
              <a:rPr lang="en-US" sz="2800" b="1" i="1" dirty="0" err="1" smtClean="0">
                <a:solidFill>
                  <a:srgbClr val="0066FF"/>
                </a:solidFill>
                <a:latin typeface="Times New Roman" pitchFamily="18" charset="0"/>
                <a:cs typeface="Times New Roman" pitchFamily="18" charset="0"/>
              </a:rPr>
              <a:t>Văn</a:t>
            </a:r>
            <a:r>
              <a:rPr lang="en-US" sz="2800" b="1" i="1" dirty="0" smtClean="0">
                <a:solidFill>
                  <a:srgbClr val="0066FF"/>
                </a:solidFill>
                <a:latin typeface="Times New Roman" pitchFamily="18" charset="0"/>
                <a:cs typeface="Times New Roman" pitchFamily="18" charset="0"/>
              </a:rPr>
              <a:t> </a:t>
            </a:r>
            <a:r>
              <a:rPr lang="en-US" sz="2800" b="1" i="1" dirty="0" err="1" smtClean="0">
                <a:solidFill>
                  <a:srgbClr val="0066FF"/>
                </a:solidFill>
                <a:latin typeface="Times New Roman" pitchFamily="18" charset="0"/>
                <a:cs typeface="Times New Roman" pitchFamily="18" charset="0"/>
              </a:rPr>
              <a:t>đã</a:t>
            </a:r>
            <a:r>
              <a:rPr lang="en-US" sz="2800" b="1" i="1" dirty="0" smtClean="0">
                <a:solidFill>
                  <a:srgbClr val="0066FF"/>
                </a:solidFill>
                <a:latin typeface="Times New Roman" pitchFamily="18" charset="0"/>
                <a:cs typeface="Times New Roman" pitchFamily="18" charset="0"/>
              </a:rPr>
              <a:t>:</a:t>
            </a:r>
          </a:p>
          <a:p>
            <a:pPr algn="just" eaLnBrk="0" fontAlgn="base" hangingPunct="0">
              <a:spcBef>
                <a:spcPct val="50000"/>
              </a:spcBef>
              <a:spcAft>
                <a:spcPct val="0"/>
              </a:spcAft>
            </a:pPr>
            <a:r>
              <a:rPr lang="en-US" sz="2800" b="1" i="1" dirty="0" smtClean="0">
                <a:solidFill>
                  <a:srgbClr val="0066FF"/>
                </a:solidFill>
                <a:latin typeface="Times New Roman" pitchFamily="18" charset="0"/>
                <a:cs typeface="Times New Roman" pitchFamily="18" charset="0"/>
              </a:rPr>
              <a:t/>
            </a:r>
            <a:br>
              <a:rPr lang="en-US" sz="2800" b="1" i="1" dirty="0" smtClean="0">
                <a:solidFill>
                  <a:srgbClr val="0066FF"/>
                </a:solidFill>
                <a:latin typeface="Times New Roman" pitchFamily="18" charset="0"/>
                <a:cs typeface="Times New Roman" pitchFamily="18" charset="0"/>
              </a:rPr>
            </a:br>
            <a:endParaRPr lang="en-US" sz="2800" b="1" i="1" dirty="0" smtClean="0">
              <a:solidFill>
                <a:srgbClr val="0066FF"/>
              </a:solidFill>
              <a:latin typeface="Times New Roman" pitchFamily="18" charset="0"/>
              <a:cs typeface="Times New Roman" pitchFamily="18" charset="0"/>
            </a:endParaRPr>
          </a:p>
        </p:txBody>
      </p:sp>
      <p:sp>
        <p:nvSpPr>
          <p:cNvPr id="209928" name="Text Box 8"/>
          <p:cNvSpPr txBox="1">
            <a:spLocks noChangeArrowheads="1"/>
          </p:cNvSpPr>
          <p:nvPr/>
        </p:nvSpPr>
        <p:spPr bwMode="auto">
          <a:xfrm>
            <a:off x="486652" y="4516898"/>
            <a:ext cx="1101785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50000"/>
              </a:spcBef>
              <a:spcAft>
                <a:spcPct val="0"/>
              </a:spcAft>
            </a:pPr>
            <a:r>
              <a:rPr lang="en-US" sz="2800" dirty="0" smtClean="0">
                <a:solidFill>
                  <a:schemeClr val="accent2"/>
                </a:solidFill>
                <a:latin typeface="Times New Roman" pitchFamily="18" charset="0"/>
                <a:cs typeface="Times New Roman" pitchFamily="18" charset="0"/>
              </a:rPr>
              <a:t>+ </a:t>
            </a:r>
            <a:r>
              <a:rPr lang="en-US" sz="2800" dirty="0" err="1" smtClean="0">
                <a:solidFill>
                  <a:schemeClr val="accent2"/>
                </a:solidFill>
                <a:latin typeface="Times New Roman" pitchFamily="18" charset="0"/>
                <a:cs typeface="Times New Roman" pitchFamily="18" charset="0"/>
              </a:rPr>
              <a:t>Làm</a:t>
            </a:r>
            <a:r>
              <a:rPr lang="en-US" sz="2800" dirty="0" smtClean="0">
                <a:solidFill>
                  <a:schemeClr val="accent2"/>
                </a:solidFill>
                <a:latin typeface="Times New Roman" pitchFamily="18" charset="0"/>
                <a:cs typeface="Times New Roman" pitchFamily="18" charset="0"/>
              </a:rPr>
              <a:t> </a:t>
            </a:r>
            <a:r>
              <a:rPr lang="en-US" sz="2800" dirty="0" err="1" smtClean="0">
                <a:solidFill>
                  <a:schemeClr val="accent2"/>
                </a:solidFill>
                <a:latin typeface="Times New Roman" pitchFamily="18" charset="0"/>
                <a:cs typeface="Times New Roman" pitchFamily="18" charset="0"/>
              </a:rPr>
              <a:t>sáng</a:t>
            </a:r>
            <a:r>
              <a:rPr lang="en-US" sz="2800" dirty="0" smtClean="0">
                <a:solidFill>
                  <a:schemeClr val="accent2"/>
                </a:solidFill>
                <a:latin typeface="Times New Roman" pitchFamily="18" charset="0"/>
                <a:cs typeface="Times New Roman" pitchFamily="18" charset="0"/>
              </a:rPr>
              <a:t> </a:t>
            </a:r>
            <a:r>
              <a:rPr lang="en-US" sz="2800" dirty="0" err="1" smtClean="0">
                <a:solidFill>
                  <a:schemeClr val="accent2"/>
                </a:solidFill>
                <a:latin typeface="Times New Roman" pitchFamily="18" charset="0"/>
                <a:cs typeface="Times New Roman" pitchFamily="18" charset="0"/>
              </a:rPr>
              <a:t>tỏ</a:t>
            </a:r>
            <a:r>
              <a:rPr lang="en-US" sz="2800" dirty="0" smtClean="0">
                <a:solidFill>
                  <a:schemeClr val="accent2"/>
                </a:solidFill>
                <a:latin typeface="Times New Roman" pitchFamily="18" charset="0"/>
                <a:cs typeface="Times New Roman" pitchFamily="18" charset="0"/>
              </a:rPr>
              <a:t> </a:t>
            </a:r>
            <a:r>
              <a:rPr lang="en-US" sz="2800" dirty="0" err="1" smtClean="0">
                <a:solidFill>
                  <a:schemeClr val="accent2"/>
                </a:solidFill>
                <a:latin typeface="Times New Roman" pitchFamily="18" charset="0"/>
                <a:cs typeface="Times New Roman" pitchFamily="18" charset="0"/>
              </a:rPr>
              <a:t>nỗi</a:t>
            </a:r>
            <a:r>
              <a:rPr lang="en-US" sz="2800" dirty="0" smtClean="0">
                <a:solidFill>
                  <a:schemeClr val="accent2"/>
                </a:solidFill>
                <a:latin typeface="Times New Roman" pitchFamily="18" charset="0"/>
                <a:cs typeface="Times New Roman" pitchFamily="18" charset="0"/>
              </a:rPr>
              <a:t> </a:t>
            </a:r>
            <a:r>
              <a:rPr lang="en-US" sz="2800" dirty="0" err="1" smtClean="0">
                <a:solidFill>
                  <a:schemeClr val="accent2"/>
                </a:solidFill>
                <a:latin typeface="Times New Roman" pitchFamily="18" charset="0"/>
                <a:cs typeface="Times New Roman" pitchFamily="18" charset="0"/>
              </a:rPr>
              <a:t>oan</a:t>
            </a:r>
            <a:r>
              <a:rPr lang="en-US" sz="2800" dirty="0" smtClean="0">
                <a:solidFill>
                  <a:schemeClr val="accent2"/>
                </a:solidFill>
                <a:latin typeface="Times New Roman" pitchFamily="18" charset="0"/>
                <a:cs typeface="Times New Roman" pitchFamily="18" charset="0"/>
              </a:rPr>
              <a:t> </a:t>
            </a:r>
            <a:r>
              <a:rPr lang="en-US" sz="2800" dirty="0" err="1" smtClean="0">
                <a:solidFill>
                  <a:schemeClr val="accent2"/>
                </a:solidFill>
                <a:latin typeface="Times New Roman" pitchFamily="18" charset="0"/>
                <a:cs typeface="Times New Roman" pitchFamily="18" charset="0"/>
              </a:rPr>
              <a:t>ức</a:t>
            </a:r>
            <a:r>
              <a:rPr lang="en-US" sz="2800" dirty="0" smtClean="0">
                <a:solidFill>
                  <a:schemeClr val="accent2"/>
                </a:solidFill>
                <a:latin typeface="Times New Roman" pitchFamily="18" charset="0"/>
                <a:cs typeface="Times New Roman" pitchFamily="18" charset="0"/>
              </a:rPr>
              <a:t>, </a:t>
            </a:r>
            <a:r>
              <a:rPr lang="en-US" sz="2800" dirty="0" err="1" smtClean="0">
                <a:solidFill>
                  <a:schemeClr val="accent2"/>
                </a:solidFill>
                <a:latin typeface="Times New Roman" pitchFamily="18" charset="0"/>
                <a:cs typeface="Times New Roman" pitchFamily="18" charset="0"/>
              </a:rPr>
              <a:t>phục</a:t>
            </a:r>
            <a:r>
              <a:rPr lang="en-US" sz="2800" dirty="0" smtClean="0">
                <a:solidFill>
                  <a:schemeClr val="accent2"/>
                </a:solidFill>
                <a:latin typeface="Times New Roman" pitchFamily="18" charset="0"/>
                <a:cs typeface="Times New Roman" pitchFamily="18" charset="0"/>
              </a:rPr>
              <a:t> </a:t>
            </a:r>
            <a:r>
              <a:rPr lang="en-US" sz="2800" dirty="0" err="1" smtClean="0">
                <a:solidFill>
                  <a:schemeClr val="accent2"/>
                </a:solidFill>
                <a:latin typeface="Times New Roman" pitchFamily="18" charset="0"/>
                <a:cs typeface="Times New Roman" pitchFamily="18" charset="0"/>
              </a:rPr>
              <a:t>hồi</a:t>
            </a:r>
            <a:r>
              <a:rPr lang="en-US" sz="2800" dirty="0" smtClean="0">
                <a:solidFill>
                  <a:schemeClr val="accent2"/>
                </a:solidFill>
                <a:latin typeface="Times New Roman" pitchFamily="18" charset="0"/>
                <a:cs typeface="Times New Roman" pitchFamily="18" charset="0"/>
              </a:rPr>
              <a:t> </a:t>
            </a:r>
            <a:r>
              <a:rPr lang="en-US" sz="2800" dirty="0" err="1" smtClean="0">
                <a:solidFill>
                  <a:schemeClr val="accent2"/>
                </a:solidFill>
                <a:latin typeface="Times New Roman" pitchFamily="18" charset="0"/>
                <a:cs typeface="Times New Roman" pitchFamily="18" charset="0"/>
              </a:rPr>
              <a:t>danh</a:t>
            </a:r>
            <a:r>
              <a:rPr lang="en-US" sz="2800" dirty="0" smtClean="0">
                <a:solidFill>
                  <a:schemeClr val="accent2"/>
                </a:solidFill>
                <a:latin typeface="Times New Roman" pitchFamily="18" charset="0"/>
                <a:cs typeface="Times New Roman" pitchFamily="18" charset="0"/>
              </a:rPr>
              <a:t> </a:t>
            </a:r>
            <a:r>
              <a:rPr lang="en-US" sz="2800" dirty="0" err="1" smtClean="0">
                <a:solidFill>
                  <a:schemeClr val="accent2"/>
                </a:solidFill>
                <a:latin typeface="Times New Roman" pitchFamily="18" charset="0"/>
                <a:cs typeface="Times New Roman" pitchFamily="18" charset="0"/>
              </a:rPr>
              <a:t>vị</a:t>
            </a:r>
            <a:r>
              <a:rPr lang="en-US" sz="2800" dirty="0" smtClean="0">
                <a:solidFill>
                  <a:schemeClr val="accent2"/>
                </a:solidFill>
                <a:latin typeface="Times New Roman" pitchFamily="18" charset="0"/>
                <a:cs typeface="Times New Roman" pitchFamily="18" charset="0"/>
              </a:rPr>
              <a:t> </a:t>
            </a:r>
            <a:r>
              <a:rPr lang="en-US" sz="2800" dirty="0" err="1" smtClean="0">
                <a:solidFill>
                  <a:schemeClr val="accent2"/>
                </a:solidFill>
                <a:latin typeface="Times New Roman" pitchFamily="18" charset="0"/>
                <a:cs typeface="Times New Roman" pitchFamily="18" charset="0"/>
              </a:rPr>
              <a:t>cho</a:t>
            </a:r>
            <a:r>
              <a:rPr lang="en-US" sz="2800" dirty="0" smtClean="0">
                <a:solidFill>
                  <a:schemeClr val="accent2"/>
                </a:solidFill>
                <a:latin typeface="Times New Roman" pitchFamily="18" charset="0"/>
                <a:cs typeface="Times New Roman" pitchFamily="18" charset="0"/>
              </a:rPr>
              <a:t> </a:t>
            </a:r>
            <a:r>
              <a:rPr lang="en-US" sz="2800" dirty="0" err="1" smtClean="0">
                <a:solidFill>
                  <a:schemeClr val="accent2"/>
                </a:solidFill>
                <a:latin typeface="Times New Roman" pitchFamily="18" charset="0"/>
                <a:cs typeface="Times New Roman" pitchFamily="18" charset="0"/>
              </a:rPr>
              <a:t>Thổ</a:t>
            </a:r>
            <a:r>
              <a:rPr lang="en-US" sz="2800" dirty="0" smtClean="0">
                <a:solidFill>
                  <a:schemeClr val="accent2"/>
                </a:solidFill>
                <a:latin typeface="Times New Roman" pitchFamily="18" charset="0"/>
                <a:cs typeface="Times New Roman" pitchFamily="18" charset="0"/>
              </a:rPr>
              <a:t> </a:t>
            </a:r>
            <a:r>
              <a:rPr lang="en-US" sz="2800" dirty="0" err="1" smtClean="0">
                <a:solidFill>
                  <a:schemeClr val="accent2"/>
                </a:solidFill>
                <a:latin typeface="Times New Roman" pitchFamily="18" charset="0"/>
                <a:cs typeface="Times New Roman" pitchFamily="18" charset="0"/>
              </a:rPr>
              <a:t>Công</a:t>
            </a:r>
            <a:r>
              <a:rPr lang="en-US" sz="2800" dirty="0" smtClean="0">
                <a:solidFill>
                  <a:schemeClr val="accent2"/>
                </a:solidFill>
                <a:latin typeface="Times New Roman" pitchFamily="18" charset="0"/>
                <a:cs typeface="Times New Roman" pitchFamily="18" charset="0"/>
              </a:rPr>
              <a:t> </a:t>
            </a:r>
            <a:r>
              <a:rPr lang="en-US" sz="2800" dirty="0" err="1" smtClean="0">
                <a:solidFill>
                  <a:schemeClr val="accent2"/>
                </a:solidFill>
                <a:latin typeface="Times New Roman" pitchFamily="18" charset="0"/>
                <a:cs typeface="Times New Roman" pitchFamily="18" charset="0"/>
              </a:rPr>
              <a:t>nước</a:t>
            </a:r>
            <a:r>
              <a:rPr lang="en-US" sz="2800" dirty="0" smtClean="0">
                <a:solidFill>
                  <a:schemeClr val="accent2"/>
                </a:solidFill>
                <a:latin typeface="Times New Roman" pitchFamily="18" charset="0"/>
                <a:cs typeface="Times New Roman" pitchFamily="18" charset="0"/>
              </a:rPr>
              <a:t> </a:t>
            </a:r>
            <a:r>
              <a:rPr lang="en-US" sz="2800" dirty="0" err="1" smtClean="0">
                <a:solidFill>
                  <a:schemeClr val="accent2"/>
                </a:solidFill>
                <a:latin typeface="Times New Roman" pitchFamily="18" charset="0"/>
                <a:cs typeface="Times New Roman" pitchFamily="18" charset="0"/>
              </a:rPr>
              <a:t>Việt</a:t>
            </a:r>
            <a:r>
              <a:rPr lang="en-US" sz="2800" dirty="0" smtClean="0">
                <a:solidFill>
                  <a:schemeClr val="accent2"/>
                </a:solidFill>
                <a:latin typeface="Times New Roman" pitchFamily="18" charset="0"/>
                <a:cs typeface="Times New Roman" pitchFamily="18" charset="0"/>
              </a:rPr>
              <a:t> </a:t>
            </a:r>
          </a:p>
        </p:txBody>
      </p:sp>
      <p:sp>
        <p:nvSpPr>
          <p:cNvPr id="209929" name="Text Box 9"/>
          <p:cNvSpPr txBox="1">
            <a:spLocks noChangeArrowheads="1"/>
          </p:cNvSpPr>
          <p:nvPr/>
        </p:nvSpPr>
        <p:spPr bwMode="auto">
          <a:xfrm>
            <a:off x="513218" y="5347178"/>
            <a:ext cx="11198788"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50000"/>
              </a:spcBef>
              <a:spcAft>
                <a:spcPct val="0"/>
              </a:spcAft>
            </a:pPr>
            <a:r>
              <a:rPr lang="en-US" sz="2800" dirty="0" smtClean="0">
                <a:solidFill>
                  <a:schemeClr val="accent2"/>
                </a:solidFill>
                <a:latin typeface="Times New Roman" pitchFamily="18" charset="0"/>
                <a:cs typeface="Times New Roman" pitchFamily="18" charset="0"/>
              </a:rPr>
              <a:t>+ </a:t>
            </a:r>
            <a:r>
              <a:rPr lang="en-US" sz="2800" dirty="0" err="1" smtClean="0">
                <a:solidFill>
                  <a:schemeClr val="accent2"/>
                </a:solidFill>
                <a:latin typeface="Times New Roman" pitchFamily="18" charset="0"/>
                <a:cs typeface="Times New Roman" pitchFamily="18" charset="0"/>
              </a:rPr>
              <a:t>Trở</a:t>
            </a:r>
            <a:r>
              <a:rPr lang="en-US" sz="2800" dirty="0" smtClean="0">
                <a:solidFill>
                  <a:schemeClr val="accent2"/>
                </a:solidFill>
                <a:latin typeface="Times New Roman" pitchFamily="18" charset="0"/>
                <a:cs typeface="Times New Roman" pitchFamily="18" charset="0"/>
              </a:rPr>
              <a:t> </a:t>
            </a:r>
            <a:r>
              <a:rPr lang="en-US" sz="2800" dirty="0" err="1" smtClean="0">
                <a:solidFill>
                  <a:schemeClr val="accent2"/>
                </a:solidFill>
                <a:latin typeface="Times New Roman" pitchFamily="18" charset="0"/>
                <a:cs typeface="Times New Roman" pitchFamily="18" charset="0"/>
              </a:rPr>
              <a:t>thành</a:t>
            </a:r>
            <a:r>
              <a:rPr lang="en-US" sz="2800" dirty="0" smtClean="0">
                <a:solidFill>
                  <a:schemeClr val="accent2"/>
                </a:solidFill>
                <a:latin typeface="Times New Roman" pitchFamily="18" charset="0"/>
                <a:cs typeface="Times New Roman" pitchFamily="18" charset="0"/>
              </a:rPr>
              <a:t> </a:t>
            </a:r>
            <a:r>
              <a:rPr lang="en-US" sz="2800" dirty="0" err="1" smtClean="0">
                <a:solidFill>
                  <a:schemeClr val="accent2"/>
                </a:solidFill>
                <a:latin typeface="Times New Roman" pitchFamily="18" charset="0"/>
                <a:cs typeface="Times New Roman" pitchFamily="18" charset="0"/>
              </a:rPr>
              <a:t>người</a:t>
            </a:r>
            <a:r>
              <a:rPr lang="en-US" sz="2800" dirty="0" smtClean="0">
                <a:solidFill>
                  <a:schemeClr val="accent2"/>
                </a:solidFill>
                <a:latin typeface="Times New Roman" pitchFamily="18" charset="0"/>
                <a:cs typeface="Times New Roman" pitchFamily="18" charset="0"/>
              </a:rPr>
              <a:t> </a:t>
            </a:r>
            <a:r>
              <a:rPr lang="en-US" sz="2800" dirty="0" err="1" smtClean="0">
                <a:solidFill>
                  <a:schemeClr val="accent2"/>
                </a:solidFill>
                <a:latin typeface="Times New Roman" pitchFamily="18" charset="0"/>
                <a:cs typeface="Times New Roman" pitchFamily="18" charset="0"/>
              </a:rPr>
              <a:t>đảm</a:t>
            </a:r>
            <a:r>
              <a:rPr lang="en-US" sz="2800" dirty="0" smtClean="0">
                <a:solidFill>
                  <a:schemeClr val="accent2"/>
                </a:solidFill>
                <a:latin typeface="Times New Roman" pitchFamily="18" charset="0"/>
                <a:cs typeface="Times New Roman" pitchFamily="18" charset="0"/>
              </a:rPr>
              <a:t> </a:t>
            </a:r>
            <a:r>
              <a:rPr lang="en-US" sz="2800" dirty="0" err="1" smtClean="0">
                <a:solidFill>
                  <a:schemeClr val="accent2"/>
                </a:solidFill>
                <a:latin typeface="Times New Roman" pitchFamily="18" charset="0"/>
                <a:cs typeface="Times New Roman" pitchFamily="18" charset="0"/>
              </a:rPr>
              <a:t>nhiệm</a:t>
            </a:r>
            <a:r>
              <a:rPr lang="en-US" sz="2800" dirty="0" smtClean="0">
                <a:solidFill>
                  <a:schemeClr val="accent2"/>
                </a:solidFill>
                <a:latin typeface="Times New Roman" pitchFamily="18" charset="0"/>
                <a:cs typeface="Times New Roman" pitchFamily="18" charset="0"/>
              </a:rPr>
              <a:t> </a:t>
            </a:r>
            <a:r>
              <a:rPr lang="en-US" sz="2800" dirty="0" err="1" smtClean="0">
                <a:solidFill>
                  <a:schemeClr val="accent2"/>
                </a:solidFill>
                <a:latin typeface="Times New Roman" pitchFamily="18" charset="0"/>
                <a:cs typeface="Times New Roman" pitchFamily="18" charset="0"/>
              </a:rPr>
              <a:t>trọng</a:t>
            </a:r>
            <a:r>
              <a:rPr lang="en-US" sz="2800" dirty="0" smtClean="0">
                <a:solidFill>
                  <a:schemeClr val="accent2"/>
                </a:solidFill>
                <a:latin typeface="Times New Roman" pitchFamily="18" charset="0"/>
                <a:cs typeface="Times New Roman" pitchFamily="18" charset="0"/>
              </a:rPr>
              <a:t> </a:t>
            </a:r>
            <a:r>
              <a:rPr lang="en-US" sz="2800" dirty="0" err="1" smtClean="0">
                <a:solidFill>
                  <a:schemeClr val="accent2"/>
                </a:solidFill>
                <a:latin typeface="Times New Roman" pitchFamily="18" charset="0"/>
                <a:cs typeface="Times New Roman" pitchFamily="18" charset="0"/>
              </a:rPr>
              <a:t>trách</a:t>
            </a:r>
            <a:r>
              <a:rPr lang="en-US" sz="2800" dirty="0" smtClean="0">
                <a:solidFill>
                  <a:schemeClr val="accent2"/>
                </a:solidFill>
                <a:latin typeface="Times New Roman" pitchFamily="18" charset="0"/>
                <a:cs typeface="Times New Roman" pitchFamily="18" charset="0"/>
              </a:rPr>
              <a:t> </a:t>
            </a:r>
            <a:r>
              <a:rPr lang="en-US" sz="2800" dirty="0" err="1" smtClean="0">
                <a:solidFill>
                  <a:schemeClr val="accent2"/>
                </a:solidFill>
                <a:latin typeface="Times New Roman" pitchFamily="18" charset="0"/>
                <a:cs typeface="Times New Roman" pitchFamily="18" charset="0"/>
              </a:rPr>
              <a:t>giữ</a:t>
            </a:r>
            <a:r>
              <a:rPr lang="en-US" sz="2800" dirty="0" smtClean="0">
                <a:solidFill>
                  <a:schemeClr val="accent2"/>
                </a:solidFill>
                <a:latin typeface="Times New Roman" pitchFamily="18" charset="0"/>
                <a:cs typeface="Times New Roman" pitchFamily="18" charset="0"/>
              </a:rPr>
              <a:t> </a:t>
            </a:r>
            <a:r>
              <a:rPr lang="en-US" sz="2800" dirty="0" err="1" smtClean="0">
                <a:solidFill>
                  <a:schemeClr val="accent2"/>
                </a:solidFill>
                <a:latin typeface="Times New Roman" pitchFamily="18" charset="0"/>
                <a:cs typeface="Times New Roman" pitchFamily="18" charset="0"/>
              </a:rPr>
              <a:t>gìn</a:t>
            </a:r>
            <a:r>
              <a:rPr lang="en-US" sz="2800" dirty="0" smtClean="0">
                <a:solidFill>
                  <a:schemeClr val="accent2"/>
                </a:solidFill>
                <a:latin typeface="Times New Roman" pitchFamily="18" charset="0"/>
                <a:cs typeface="Times New Roman" pitchFamily="18" charset="0"/>
              </a:rPr>
              <a:t> </a:t>
            </a:r>
            <a:r>
              <a:rPr lang="en-US" sz="2800" dirty="0" err="1" smtClean="0">
                <a:solidFill>
                  <a:schemeClr val="accent2"/>
                </a:solidFill>
                <a:latin typeface="Times New Roman" pitchFamily="18" charset="0"/>
                <a:cs typeface="Times New Roman" pitchFamily="18" charset="0"/>
              </a:rPr>
              <a:t>công</a:t>
            </a:r>
            <a:r>
              <a:rPr lang="en-US" sz="2800" dirty="0" smtClean="0">
                <a:solidFill>
                  <a:schemeClr val="accent2"/>
                </a:solidFill>
                <a:latin typeface="Times New Roman" pitchFamily="18" charset="0"/>
                <a:cs typeface="Times New Roman" pitchFamily="18" charset="0"/>
              </a:rPr>
              <a:t> </a:t>
            </a:r>
            <a:r>
              <a:rPr lang="en-US" sz="2800" dirty="0" err="1" smtClean="0">
                <a:solidFill>
                  <a:schemeClr val="accent2"/>
                </a:solidFill>
                <a:latin typeface="Times New Roman" pitchFamily="18" charset="0"/>
                <a:cs typeface="Times New Roman" pitchFamily="18" charset="0"/>
              </a:rPr>
              <a:t>lí</a:t>
            </a:r>
            <a:r>
              <a:rPr lang="en-US" sz="2800" dirty="0" smtClean="0">
                <a:solidFill>
                  <a:schemeClr val="accent2"/>
                </a:solidFill>
                <a:latin typeface="Times New Roman" pitchFamily="18" charset="0"/>
                <a:cs typeface="Times New Roman" pitchFamily="18" charset="0"/>
              </a:rPr>
              <a:t> hay </a:t>
            </a:r>
            <a:r>
              <a:rPr lang="en-US" sz="2800" dirty="0" err="1" smtClean="0">
                <a:solidFill>
                  <a:schemeClr val="accent2"/>
                </a:solidFill>
                <a:latin typeface="Times New Roman" pitchFamily="18" charset="0"/>
                <a:cs typeface="Times New Roman" pitchFamily="18" charset="0"/>
              </a:rPr>
              <a:t>là</a:t>
            </a:r>
            <a:r>
              <a:rPr lang="en-US" sz="2800" dirty="0" smtClean="0">
                <a:solidFill>
                  <a:schemeClr val="accent2"/>
                </a:solidFill>
                <a:latin typeface="Times New Roman" pitchFamily="18" charset="0"/>
                <a:cs typeface="Times New Roman" pitchFamily="18" charset="0"/>
              </a:rPr>
              <a:t> </a:t>
            </a:r>
            <a:r>
              <a:rPr lang="en-US" sz="2800" dirty="0" err="1" smtClean="0">
                <a:solidFill>
                  <a:schemeClr val="accent2"/>
                </a:solidFill>
                <a:latin typeface="Times New Roman" pitchFamily="18" charset="0"/>
                <a:cs typeface="Times New Roman" pitchFamily="18" charset="0"/>
              </a:rPr>
              <a:t>biểu</a:t>
            </a:r>
            <a:r>
              <a:rPr lang="en-US" sz="2800" dirty="0" smtClean="0">
                <a:solidFill>
                  <a:schemeClr val="accent2"/>
                </a:solidFill>
                <a:latin typeface="Times New Roman" pitchFamily="18" charset="0"/>
                <a:cs typeface="Times New Roman" pitchFamily="18" charset="0"/>
              </a:rPr>
              <a:t> </a:t>
            </a:r>
            <a:r>
              <a:rPr lang="en-US" sz="2800" dirty="0" err="1" smtClean="0">
                <a:solidFill>
                  <a:schemeClr val="accent2"/>
                </a:solidFill>
                <a:latin typeface="Times New Roman" pitchFamily="18" charset="0"/>
                <a:cs typeface="Times New Roman" pitchFamily="18" charset="0"/>
              </a:rPr>
              <a:t>tượng</a:t>
            </a:r>
            <a:r>
              <a:rPr lang="en-US" sz="2800" dirty="0" smtClean="0">
                <a:solidFill>
                  <a:schemeClr val="accent2"/>
                </a:solidFill>
                <a:latin typeface="Times New Roman" pitchFamily="18" charset="0"/>
                <a:cs typeface="Times New Roman" pitchFamily="18" charset="0"/>
              </a:rPr>
              <a:t> </a:t>
            </a:r>
            <a:r>
              <a:rPr lang="en-US" sz="2800" dirty="0" err="1" smtClean="0">
                <a:solidFill>
                  <a:schemeClr val="accent2"/>
                </a:solidFill>
                <a:latin typeface="Times New Roman" pitchFamily="18" charset="0"/>
                <a:cs typeface="Times New Roman" pitchFamily="18" charset="0"/>
              </a:rPr>
              <a:t>của</a:t>
            </a:r>
            <a:r>
              <a:rPr lang="en-US" sz="2800" dirty="0" smtClean="0">
                <a:solidFill>
                  <a:schemeClr val="accent2"/>
                </a:solidFill>
                <a:latin typeface="Times New Roman" pitchFamily="18" charset="0"/>
                <a:cs typeface="Times New Roman" pitchFamily="18" charset="0"/>
              </a:rPr>
              <a:t> </a:t>
            </a:r>
            <a:r>
              <a:rPr lang="en-US" sz="2800" dirty="0" err="1" smtClean="0">
                <a:solidFill>
                  <a:schemeClr val="accent2"/>
                </a:solidFill>
                <a:latin typeface="Times New Roman" pitchFamily="18" charset="0"/>
                <a:cs typeface="Times New Roman" pitchFamily="18" charset="0"/>
              </a:rPr>
              <a:t>công</a:t>
            </a:r>
            <a:r>
              <a:rPr lang="en-US" sz="2800" dirty="0" smtClean="0">
                <a:solidFill>
                  <a:schemeClr val="accent2"/>
                </a:solidFill>
                <a:latin typeface="Times New Roman" pitchFamily="18" charset="0"/>
                <a:cs typeface="Times New Roman" pitchFamily="18" charset="0"/>
              </a:rPr>
              <a:t> </a:t>
            </a:r>
            <a:r>
              <a:rPr lang="en-US" sz="2800" dirty="0" err="1" smtClean="0">
                <a:solidFill>
                  <a:schemeClr val="accent2"/>
                </a:solidFill>
                <a:latin typeface="Times New Roman" pitchFamily="18" charset="0"/>
                <a:cs typeface="Times New Roman" pitchFamily="18" charset="0"/>
              </a:rPr>
              <a:t>lí</a:t>
            </a:r>
            <a:r>
              <a:rPr lang="en-US" sz="2800" dirty="0" smtClean="0">
                <a:solidFill>
                  <a:schemeClr val="accent2"/>
                </a:solidFill>
                <a:latin typeface="Times New Roman" pitchFamily="18" charset="0"/>
                <a:cs typeface="Times New Roman" pitchFamily="18" charset="0"/>
              </a:rPr>
              <a:t>, </a:t>
            </a:r>
            <a:r>
              <a:rPr lang="en-US" sz="2800" dirty="0" err="1" smtClean="0">
                <a:solidFill>
                  <a:schemeClr val="accent2"/>
                </a:solidFill>
                <a:latin typeface="Times New Roman" pitchFamily="18" charset="0"/>
                <a:cs typeface="Times New Roman" pitchFamily="18" charset="0"/>
              </a:rPr>
              <a:t>chính</a:t>
            </a:r>
            <a:r>
              <a:rPr lang="en-US" sz="2800" dirty="0" smtClean="0">
                <a:solidFill>
                  <a:schemeClr val="accent2"/>
                </a:solidFill>
                <a:latin typeface="Times New Roman" pitchFamily="18" charset="0"/>
                <a:cs typeface="Times New Roman" pitchFamily="18" charset="0"/>
              </a:rPr>
              <a:t> </a:t>
            </a:r>
            <a:r>
              <a:rPr lang="en-US" sz="2800" dirty="0" err="1" smtClean="0">
                <a:solidFill>
                  <a:schemeClr val="accent2"/>
                </a:solidFill>
                <a:latin typeface="Times New Roman" pitchFamily="18" charset="0"/>
                <a:cs typeface="Times New Roman" pitchFamily="18" charset="0"/>
              </a:rPr>
              <a:t>nghĩa</a:t>
            </a:r>
            <a:r>
              <a:rPr lang="en-US" sz="2800" dirty="0" smtClean="0">
                <a:solidFill>
                  <a:schemeClr val="accent2"/>
                </a:solidFill>
                <a:latin typeface="Times New Roman" pitchFamily="18" charset="0"/>
                <a:cs typeface="Times New Roman" pitchFamily="18" charset="0"/>
              </a:rPr>
              <a:t> </a:t>
            </a:r>
            <a:r>
              <a:rPr lang="en-US" sz="2800" dirty="0" err="1" smtClean="0">
                <a:solidFill>
                  <a:schemeClr val="accent2"/>
                </a:solidFill>
                <a:latin typeface="Times New Roman" pitchFamily="18" charset="0"/>
                <a:cs typeface="Times New Roman" pitchFamily="18" charset="0"/>
              </a:rPr>
              <a:t>được</a:t>
            </a:r>
            <a:r>
              <a:rPr lang="en-US" sz="2800" dirty="0" smtClean="0">
                <a:solidFill>
                  <a:schemeClr val="accent2"/>
                </a:solidFill>
                <a:latin typeface="Times New Roman" pitchFamily="18" charset="0"/>
                <a:cs typeface="Times New Roman" pitchFamily="18" charset="0"/>
              </a:rPr>
              <a:t> </a:t>
            </a:r>
            <a:r>
              <a:rPr lang="en-US" sz="2800" dirty="0" err="1" smtClean="0">
                <a:solidFill>
                  <a:schemeClr val="accent2"/>
                </a:solidFill>
                <a:latin typeface="Times New Roman" pitchFamily="18" charset="0"/>
                <a:cs typeface="Times New Roman" pitchFamily="18" charset="0"/>
              </a:rPr>
              <a:t>bất</a:t>
            </a:r>
            <a:r>
              <a:rPr lang="en-US" sz="2800" dirty="0" smtClean="0">
                <a:solidFill>
                  <a:schemeClr val="accent2"/>
                </a:solidFill>
                <a:latin typeface="Times New Roman" pitchFamily="18" charset="0"/>
                <a:cs typeface="Times New Roman" pitchFamily="18" charset="0"/>
              </a:rPr>
              <a:t> </a:t>
            </a:r>
            <a:r>
              <a:rPr lang="en-US" sz="2800" dirty="0" err="1" smtClean="0">
                <a:solidFill>
                  <a:schemeClr val="accent2"/>
                </a:solidFill>
                <a:latin typeface="Times New Roman" pitchFamily="18" charset="0"/>
                <a:cs typeface="Times New Roman" pitchFamily="18" charset="0"/>
              </a:rPr>
              <a:t>tử</a:t>
            </a:r>
            <a:r>
              <a:rPr lang="en-US" sz="2800" dirty="0" smtClean="0">
                <a:solidFill>
                  <a:schemeClr val="accent2"/>
                </a:solidFill>
                <a:latin typeface="Times New Roman" pitchFamily="18" charset="0"/>
                <a:cs typeface="Times New Roman" pitchFamily="18" charset="0"/>
              </a:rPr>
              <a:t> </a:t>
            </a:r>
            <a:r>
              <a:rPr lang="en-US" sz="2800" dirty="0" err="1" smtClean="0">
                <a:solidFill>
                  <a:schemeClr val="accent2"/>
                </a:solidFill>
                <a:latin typeface="Times New Roman" pitchFamily="18" charset="0"/>
                <a:cs typeface="Times New Roman" pitchFamily="18" charset="0"/>
              </a:rPr>
              <a:t>hoá</a:t>
            </a:r>
            <a:r>
              <a:rPr lang="en-US" sz="2800" dirty="0" smtClean="0">
                <a:solidFill>
                  <a:schemeClr val="accent2"/>
                </a:solidFill>
                <a:latin typeface="Times New Roman" pitchFamily="18" charset="0"/>
                <a:cs typeface="Times New Roman" pitchFamily="18" charset="0"/>
              </a:rPr>
              <a:t>…</a:t>
            </a:r>
            <a:br>
              <a:rPr lang="en-US" sz="2800" dirty="0" smtClean="0">
                <a:solidFill>
                  <a:schemeClr val="accent2"/>
                </a:solidFill>
                <a:latin typeface="Times New Roman" pitchFamily="18" charset="0"/>
                <a:cs typeface="Times New Roman" pitchFamily="18" charset="0"/>
              </a:rPr>
            </a:br>
            <a:r>
              <a:rPr lang="en-US" sz="2800" dirty="0" smtClean="0">
                <a:solidFill>
                  <a:schemeClr val="accent2"/>
                </a:solidFill>
                <a:latin typeface="Times New Roman" pitchFamily="18" charset="0"/>
                <a:cs typeface="Times New Roman" pitchFamily="18" charset="0"/>
              </a:rPr>
              <a:t/>
            </a:r>
            <a:br>
              <a:rPr lang="en-US" sz="2800" dirty="0" smtClean="0">
                <a:solidFill>
                  <a:schemeClr val="accent2"/>
                </a:solidFill>
                <a:latin typeface="Times New Roman" pitchFamily="18" charset="0"/>
                <a:cs typeface="Times New Roman" pitchFamily="18" charset="0"/>
              </a:rPr>
            </a:br>
            <a:endParaRPr lang="en-US" sz="2800" dirty="0" smtClean="0">
              <a:solidFill>
                <a:schemeClr val="accent2"/>
              </a:solidFill>
              <a:latin typeface="Times New Roman" pitchFamily="18" charset="0"/>
              <a:cs typeface="Times New Roman" pitchFamily="18" charset="0"/>
            </a:endParaRPr>
          </a:p>
        </p:txBody>
      </p:sp>
      <p:sp>
        <p:nvSpPr>
          <p:cNvPr id="6" name="Rectangle 9"/>
          <p:cNvSpPr txBox="1">
            <a:spLocks noChangeArrowheads="1"/>
          </p:cNvSpPr>
          <p:nvPr/>
        </p:nvSpPr>
        <p:spPr bwMode="auto">
          <a:xfrm>
            <a:off x="1422400" y="296781"/>
            <a:ext cx="9347200" cy="609600"/>
          </a:xfrm>
          <a:prstGeom prst="rect">
            <a:avLst/>
          </a:prstGeom>
          <a:solidFill>
            <a:srgbClr val="FFEF66">
              <a:lumMod val="20000"/>
              <a:lumOff val="8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Tx/>
              <a:buNone/>
              <a:defRPr sz="28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defRPr/>
            </a:pPr>
            <a:r>
              <a:rPr lang="en-US" sz="3200" b="1" kern="0" dirty="0" smtClean="0">
                <a:solidFill>
                  <a:srgbClr val="3333FF"/>
                </a:solidFill>
                <a:effectLst/>
                <a:latin typeface="Times New Roman" pitchFamily="18" charset="0"/>
                <a:cs typeface="Times New Roman" pitchFamily="18" charset="0"/>
              </a:rPr>
              <a:t>II. </a:t>
            </a:r>
            <a:r>
              <a:rPr lang="en-US" sz="3200" b="1" kern="0" dirty="0" err="1" smtClean="0">
                <a:solidFill>
                  <a:srgbClr val="3333FF"/>
                </a:solidFill>
                <a:effectLst/>
                <a:latin typeface="Times New Roman" pitchFamily="18" charset="0"/>
                <a:cs typeface="Times New Roman" pitchFamily="18" charset="0"/>
              </a:rPr>
              <a:t>Đọc</a:t>
            </a:r>
            <a:r>
              <a:rPr lang="en-US" sz="3200" b="1" kern="0" dirty="0" smtClean="0">
                <a:solidFill>
                  <a:srgbClr val="3333FF"/>
                </a:solidFill>
                <a:effectLst/>
                <a:latin typeface="Times New Roman" pitchFamily="18" charset="0"/>
                <a:cs typeface="Times New Roman" pitchFamily="18" charset="0"/>
              </a:rPr>
              <a:t> - </a:t>
            </a:r>
            <a:r>
              <a:rPr lang="en-US" sz="3200" b="1" kern="0" dirty="0" err="1" smtClean="0">
                <a:solidFill>
                  <a:srgbClr val="3333FF"/>
                </a:solidFill>
                <a:effectLst/>
                <a:latin typeface="Times New Roman" pitchFamily="18" charset="0"/>
                <a:cs typeface="Times New Roman" pitchFamily="18" charset="0"/>
              </a:rPr>
              <a:t>hiểu</a:t>
            </a:r>
            <a:r>
              <a:rPr lang="en-US" sz="3200" b="1" kern="0" dirty="0" smtClean="0">
                <a:solidFill>
                  <a:srgbClr val="3333FF"/>
                </a:solidFill>
                <a:effectLst/>
                <a:latin typeface="Times New Roman" pitchFamily="18" charset="0"/>
                <a:cs typeface="Times New Roman" pitchFamily="18" charset="0"/>
              </a:rPr>
              <a:t> </a:t>
            </a:r>
            <a:r>
              <a:rPr lang="en-US" sz="3200" b="1" kern="0" dirty="0" err="1" smtClean="0">
                <a:solidFill>
                  <a:srgbClr val="3333FF"/>
                </a:solidFill>
                <a:effectLst/>
                <a:latin typeface="Times New Roman" pitchFamily="18" charset="0"/>
                <a:cs typeface="Times New Roman" pitchFamily="18" charset="0"/>
              </a:rPr>
              <a:t>văn</a:t>
            </a:r>
            <a:r>
              <a:rPr lang="en-US" sz="3200" b="1" kern="0" dirty="0" smtClean="0">
                <a:solidFill>
                  <a:srgbClr val="3333FF"/>
                </a:solidFill>
                <a:effectLst/>
                <a:latin typeface="Times New Roman" pitchFamily="18" charset="0"/>
                <a:cs typeface="Times New Roman" pitchFamily="18" charset="0"/>
              </a:rPr>
              <a:t> </a:t>
            </a:r>
            <a:r>
              <a:rPr lang="en-US" sz="3200" b="1" kern="0" dirty="0" err="1" smtClean="0">
                <a:solidFill>
                  <a:srgbClr val="3333FF"/>
                </a:solidFill>
                <a:effectLst/>
                <a:latin typeface="Times New Roman" pitchFamily="18" charset="0"/>
                <a:cs typeface="Times New Roman" pitchFamily="18" charset="0"/>
              </a:rPr>
              <a:t>bản</a:t>
            </a:r>
            <a:endParaRPr lang="en-US" sz="3200" b="1" kern="0" dirty="0" smtClean="0">
              <a:solidFill>
                <a:srgbClr val="3333FF"/>
              </a:solidFill>
              <a:effectLst/>
              <a:latin typeface="Times New Roman" pitchFamily="18" charset="0"/>
              <a:cs typeface="Times New Roman" pitchFamily="18" charset="0"/>
            </a:endParaRPr>
          </a:p>
        </p:txBody>
      </p:sp>
      <p:sp>
        <p:nvSpPr>
          <p:cNvPr id="7" name="Rectangle 2"/>
          <p:cNvSpPr txBox="1">
            <a:spLocks noChangeArrowheads="1"/>
          </p:cNvSpPr>
          <p:nvPr/>
        </p:nvSpPr>
        <p:spPr bwMode="auto">
          <a:xfrm>
            <a:off x="546536" y="85798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pitchFamily="34" charset="0"/>
              </a:defRPr>
            </a:lvl2pPr>
            <a:lvl3pPr algn="l" rtl="0" eaLnBrk="0" fontAlgn="base" hangingPunct="0">
              <a:spcBef>
                <a:spcPct val="0"/>
              </a:spcBef>
              <a:spcAft>
                <a:spcPct val="0"/>
              </a:spcAft>
              <a:defRPr sz="3800">
                <a:solidFill>
                  <a:schemeClr val="tx2"/>
                </a:solidFill>
                <a:latin typeface="Arial" pitchFamily="34" charset="0"/>
              </a:defRPr>
            </a:lvl3pPr>
            <a:lvl4pPr algn="l" rtl="0" eaLnBrk="0" fontAlgn="base" hangingPunct="0">
              <a:spcBef>
                <a:spcPct val="0"/>
              </a:spcBef>
              <a:spcAft>
                <a:spcPct val="0"/>
              </a:spcAft>
              <a:defRPr sz="3800">
                <a:solidFill>
                  <a:schemeClr val="tx2"/>
                </a:solidFill>
                <a:latin typeface="Arial" pitchFamily="34" charset="0"/>
              </a:defRPr>
            </a:lvl4pPr>
            <a:lvl5pPr algn="l" rtl="0" eaLnBrk="0" fontAlgn="base" hangingPunct="0">
              <a:spcBef>
                <a:spcPct val="0"/>
              </a:spcBef>
              <a:spcAft>
                <a:spcPct val="0"/>
              </a:spcAft>
              <a:defRPr sz="3800">
                <a:solidFill>
                  <a:schemeClr val="tx2"/>
                </a:solidFill>
                <a:latin typeface="Arial" pitchFamily="34" charset="0"/>
              </a:defRPr>
            </a:lvl5pPr>
            <a:lvl6pPr marL="457200" algn="l" rtl="0" fontAlgn="base">
              <a:spcBef>
                <a:spcPct val="0"/>
              </a:spcBef>
              <a:spcAft>
                <a:spcPct val="0"/>
              </a:spcAft>
              <a:defRPr sz="3800">
                <a:solidFill>
                  <a:schemeClr val="tx2"/>
                </a:solidFill>
                <a:latin typeface="Arial" pitchFamily="34" charset="0"/>
              </a:defRPr>
            </a:lvl6pPr>
            <a:lvl7pPr marL="914400" algn="l" rtl="0" fontAlgn="base">
              <a:spcBef>
                <a:spcPct val="0"/>
              </a:spcBef>
              <a:spcAft>
                <a:spcPct val="0"/>
              </a:spcAft>
              <a:defRPr sz="3800">
                <a:solidFill>
                  <a:schemeClr val="tx2"/>
                </a:solidFill>
                <a:latin typeface="Arial" pitchFamily="34" charset="0"/>
              </a:defRPr>
            </a:lvl7pPr>
            <a:lvl8pPr marL="1371600" algn="l" rtl="0" fontAlgn="base">
              <a:spcBef>
                <a:spcPct val="0"/>
              </a:spcBef>
              <a:spcAft>
                <a:spcPct val="0"/>
              </a:spcAft>
              <a:defRPr sz="3800">
                <a:solidFill>
                  <a:schemeClr val="tx2"/>
                </a:solidFill>
                <a:latin typeface="Arial" pitchFamily="34" charset="0"/>
              </a:defRPr>
            </a:lvl8pPr>
            <a:lvl9pPr marL="1828800" algn="l" rtl="0" fontAlgn="base">
              <a:spcBef>
                <a:spcPct val="0"/>
              </a:spcBef>
              <a:spcAft>
                <a:spcPct val="0"/>
              </a:spcAft>
              <a:defRPr sz="3800">
                <a:solidFill>
                  <a:schemeClr val="tx2"/>
                </a:solidFill>
                <a:latin typeface="Arial" pitchFamily="34" charset="0"/>
              </a:defRPr>
            </a:lvl9pPr>
          </a:lstStyle>
          <a:p>
            <a:pPr eaLnBrk="1" hangingPunct="1"/>
            <a:r>
              <a:rPr lang="en-US" sz="3200" b="1" i="1" dirty="0">
                <a:solidFill>
                  <a:srgbClr val="7030A0"/>
                </a:solidFill>
                <a:latin typeface="Times New Roman" pitchFamily="18" charset="0"/>
                <a:cs typeface="Times New Roman" pitchFamily="18" charset="0"/>
              </a:rPr>
              <a:t>3</a:t>
            </a:r>
            <a:r>
              <a:rPr lang="en-US" sz="3200" b="1" i="1" dirty="0" smtClean="0">
                <a:solidFill>
                  <a:srgbClr val="7030A0"/>
                </a:solidFill>
                <a:latin typeface="Times New Roman" pitchFamily="18" charset="0"/>
                <a:cs typeface="Times New Roman" pitchFamily="18" charset="0"/>
              </a:rPr>
              <a:t>. </a:t>
            </a:r>
            <a:r>
              <a:rPr lang="en-US" sz="3200" b="1" i="1" dirty="0" err="1" smtClean="0">
                <a:solidFill>
                  <a:srgbClr val="7030A0"/>
                </a:solidFill>
                <a:latin typeface="Times New Roman" pitchFamily="18" charset="0"/>
                <a:cs typeface="Times New Roman" pitchFamily="18" charset="0"/>
              </a:rPr>
              <a:t>Nhân</a:t>
            </a:r>
            <a:r>
              <a:rPr lang="en-US" sz="3200" b="1" i="1" dirty="0" smtClean="0">
                <a:solidFill>
                  <a:srgbClr val="7030A0"/>
                </a:solidFill>
                <a:latin typeface="Times New Roman" pitchFamily="18" charset="0"/>
                <a:cs typeface="Times New Roman" pitchFamily="18" charset="0"/>
              </a:rPr>
              <a:t> </a:t>
            </a:r>
            <a:r>
              <a:rPr lang="en-US" sz="3200" b="1" i="1" dirty="0" err="1" smtClean="0">
                <a:solidFill>
                  <a:srgbClr val="7030A0"/>
                </a:solidFill>
                <a:latin typeface="Times New Roman" pitchFamily="18" charset="0"/>
                <a:cs typeface="Times New Roman" pitchFamily="18" charset="0"/>
              </a:rPr>
              <a:t>vật</a:t>
            </a:r>
            <a:r>
              <a:rPr lang="en-US" sz="3200" b="1" i="1" dirty="0" smtClean="0">
                <a:solidFill>
                  <a:srgbClr val="7030A0"/>
                </a:solidFill>
                <a:latin typeface="Times New Roman" pitchFamily="18" charset="0"/>
                <a:cs typeface="Times New Roman" pitchFamily="18" charset="0"/>
              </a:rPr>
              <a:t> </a:t>
            </a:r>
            <a:r>
              <a:rPr lang="en-US" sz="3200" b="1" i="1" dirty="0" err="1" smtClean="0">
                <a:solidFill>
                  <a:srgbClr val="7030A0"/>
                </a:solidFill>
                <a:latin typeface="Times New Roman" pitchFamily="18" charset="0"/>
                <a:cs typeface="Times New Roman" pitchFamily="18" charset="0"/>
              </a:rPr>
              <a:t>Tử</a:t>
            </a:r>
            <a:r>
              <a:rPr lang="en-US" sz="3200" b="1" i="1" dirty="0" smtClean="0">
                <a:solidFill>
                  <a:srgbClr val="7030A0"/>
                </a:solidFill>
                <a:latin typeface="Times New Roman" pitchFamily="18" charset="0"/>
                <a:cs typeface="Times New Roman" pitchFamily="18" charset="0"/>
              </a:rPr>
              <a:t> </a:t>
            </a:r>
            <a:r>
              <a:rPr lang="en-US" sz="3200" b="1" i="1" dirty="0" err="1" smtClean="0">
                <a:solidFill>
                  <a:srgbClr val="7030A0"/>
                </a:solidFill>
                <a:latin typeface="Times New Roman" pitchFamily="18" charset="0"/>
                <a:cs typeface="Times New Roman" pitchFamily="18" charset="0"/>
              </a:rPr>
              <a:t>Văn</a:t>
            </a:r>
            <a:r>
              <a:rPr lang="en-US" sz="3200" b="1" i="1" dirty="0" smtClean="0">
                <a:solidFill>
                  <a:srgbClr val="7030A0"/>
                </a:solidFill>
                <a:latin typeface="Times New Roman" pitchFamily="18" charset="0"/>
                <a:cs typeface="Times New Roman" pitchFamily="18" charset="0"/>
              </a:rPr>
              <a:t> </a:t>
            </a:r>
            <a:r>
              <a:rPr lang="en-US" sz="3200" b="1" i="1" dirty="0" err="1" smtClean="0">
                <a:solidFill>
                  <a:srgbClr val="7030A0"/>
                </a:solidFill>
                <a:latin typeface="Times New Roman" pitchFamily="18" charset="0"/>
                <a:cs typeface="Times New Roman" pitchFamily="18" charset="0"/>
              </a:rPr>
              <a:t>nhận</a:t>
            </a:r>
            <a:r>
              <a:rPr lang="en-US" sz="3200" b="1" i="1" dirty="0" smtClean="0">
                <a:solidFill>
                  <a:srgbClr val="7030A0"/>
                </a:solidFill>
                <a:latin typeface="Times New Roman" pitchFamily="18" charset="0"/>
                <a:cs typeface="Times New Roman" pitchFamily="18" charset="0"/>
              </a:rPr>
              <a:t> </a:t>
            </a:r>
            <a:r>
              <a:rPr lang="en-US" sz="3200" b="1" i="1" dirty="0" err="1" smtClean="0">
                <a:solidFill>
                  <a:srgbClr val="7030A0"/>
                </a:solidFill>
                <a:latin typeface="Times New Roman" pitchFamily="18" charset="0"/>
                <a:cs typeface="Times New Roman" pitchFamily="18" charset="0"/>
              </a:rPr>
              <a:t>chức</a:t>
            </a:r>
            <a:r>
              <a:rPr lang="en-US" sz="3200" b="1" i="1" dirty="0" smtClean="0">
                <a:solidFill>
                  <a:srgbClr val="7030A0"/>
                </a:solidFill>
                <a:latin typeface="Times New Roman" pitchFamily="18" charset="0"/>
                <a:cs typeface="Times New Roman" pitchFamily="18" charset="0"/>
              </a:rPr>
              <a:t> </a:t>
            </a:r>
            <a:r>
              <a:rPr lang="en-US" sz="3200" b="1" i="1" dirty="0" err="1" smtClean="0">
                <a:solidFill>
                  <a:srgbClr val="7030A0"/>
                </a:solidFill>
                <a:latin typeface="Times New Roman" pitchFamily="18" charset="0"/>
                <a:cs typeface="Times New Roman" pitchFamily="18" charset="0"/>
              </a:rPr>
              <a:t>phán</a:t>
            </a:r>
            <a:r>
              <a:rPr lang="en-US" sz="3200" b="1" i="1" dirty="0" smtClean="0">
                <a:solidFill>
                  <a:srgbClr val="7030A0"/>
                </a:solidFill>
                <a:latin typeface="Times New Roman" pitchFamily="18" charset="0"/>
                <a:cs typeface="Times New Roman" pitchFamily="18" charset="0"/>
              </a:rPr>
              <a:t> </a:t>
            </a:r>
            <a:r>
              <a:rPr lang="en-US" sz="3200" b="1" i="1" dirty="0" err="1" smtClean="0">
                <a:solidFill>
                  <a:srgbClr val="7030A0"/>
                </a:solidFill>
                <a:latin typeface="Times New Roman" pitchFamily="18" charset="0"/>
                <a:cs typeface="Times New Roman" pitchFamily="18" charset="0"/>
              </a:rPr>
              <a:t>sự</a:t>
            </a:r>
            <a:r>
              <a:rPr lang="en-US" sz="3200" b="1" i="1" dirty="0" smtClean="0">
                <a:solidFill>
                  <a:srgbClr val="7030A0"/>
                </a:solidFill>
                <a:latin typeface="Times New Roman" pitchFamily="18" charset="0"/>
                <a:cs typeface="Times New Roman" pitchFamily="18" charset="0"/>
              </a:rPr>
              <a:t> </a:t>
            </a:r>
            <a:r>
              <a:rPr lang="en-US" sz="3200" b="1" i="1" dirty="0" err="1" smtClean="0">
                <a:solidFill>
                  <a:srgbClr val="7030A0"/>
                </a:solidFill>
                <a:latin typeface="Times New Roman" pitchFamily="18" charset="0"/>
                <a:cs typeface="Times New Roman" pitchFamily="18" charset="0"/>
              </a:rPr>
              <a:t>đền</a:t>
            </a:r>
            <a:r>
              <a:rPr lang="en-US" sz="3200" b="1" i="1" dirty="0" smtClean="0">
                <a:solidFill>
                  <a:srgbClr val="7030A0"/>
                </a:solidFill>
                <a:latin typeface="Times New Roman" pitchFamily="18" charset="0"/>
                <a:cs typeface="Times New Roman" pitchFamily="18" charset="0"/>
              </a:rPr>
              <a:t> </a:t>
            </a:r>
            <a:r>
              <a:rPr lang="en-US" sz="3200" b="1" i="1" dirty="0" err="1" smtClean="0">
                <a:solidFill>
                  <a:srgbClr val="7030A0"/>
                </a:solidFill>
                <a:latin typeface="Times New Roman" pitchFamily="18" charset="0"/>
                <a:cs typeface="Times New Roman" pitchFamily="18" charset="0"/>
              </a:rPr>
              <a:t>Tản</a:t>
            </a:r>
            <a:r>
              <a:rPr lang="en-US" sz="3200" b="1" i="1" dirty="0" smtClean="0">
                <a:solidFill>
                  <a:srgbClr val="7030A0"/>
                </a:solidFill>
                <a:latin typeface="Times New Roman" pitchFamily="18" charset="0"/>
                <a:cs typeface="Times New Roman" pitchFamily="18" charset="0"/>
              </a:rPr>
              <a:t> </a:t>
            </a:r>
            <a:r>
              <a:rPr lang="en-US" sz="3200" b="1" i="1" dirty="0" err="1" smtClean="0">
                <a:solidFill>
                  <a:srgbClr val="7030A0"/>
                </a:solidFill>
                <a:latin typeface="Times New Roman" pitchFamily="18" charset="0"/>
                <a:cs typeface="Times New Roman" pitchFamily="18" charset="0"/>
              </a:rPr>
              <a:t>Viên</a:t>
            </a:r>
            <a:r>
              <a:rPr lang="en-US" sz="2800" b="1" i="1" dirty="0" smtClean="0">
                <a:solidFill>
                  <a:srgbClr val="7030A0"/>
                </a:solidFill>
                <a:latin typeface="Times New Roman" pitchFamily="18" charset="0"/>
                <a:cs typeface="Times New Roman" pitchFamily="18" charset="0"/>
              </a:rPr>
              <a:t> </a:t>
            </a:r>
          </a:p>
        </p:txBody>
      </p:sp>
      <p:sp>
        <p:nvSpPr>
          <p:cNvPr id="2" name="Rectangle 1"/>
          <p:cNvSpPr/>
          <p:nvPr/>
        </p:nvSpPr>
        <p:spPr>
          <a:xfrm>
            <a:off x="529729" y="3326301"/>
            <a:ext cx="10722625" cy="954107"/>
          </a:xfrm>
          <a:prstGeom prst="rect">
            <a:avLst/>
          </a:prstGeom>
        </p:spPr>
        <p:txBody>
          <a:bodyPr wrap="square">
            <a:spAutoFit/>
          </a:bodyPr>
          <a:lstStyle/>
          <a:p>
            <a:pPr lvl="0" algn="just" eaLnBrk="0" fontAlgn="base" hangingPunct="0">
              <a:spcBef>
                <a:spcPct val="50000"/>
              </a:spcBef>
              <a:spcAft>
                <a:spcPct val="0"/>
              </a:spcAft>
            </a:pPr>
            <a:r>
              <a:rPr lang="en-US" sz="2800" dirty="0" smtClean="0">
                <a:solidFill>
                  <a:schemeClr val="accent2"/>
                </a:solidFill>
                <a:latin typeface="Times New Roman" pitchFamily="18" charset="0"/>
                <a:cs typeface="Times New Roman" pitchFamily="18" charset="0"/>
              </a:rPr>
              <a:t>+ </a:t>
            </a:r>
            <a:r>
              <a:rPr lang="en-US" sz="2800" dirty="0" err="1" smtClean="0">
                <a:solidFill>
                  <a:schemeClr val="accent2"/>
                </a:solidFill>
                <a:latin typeface="Times New Roman" pitchFamily="18" charset="0"/>
                <a:cs typeface="Times New Roman" pitchFamily="18" charset="0"/>
              </a:rPr>
              <a:t>Diệt</a:t>
            </a:r>
            <a:r>
              <a:rPr lang="en-US" sz="2800" dirty="0" smtClean="0">
                <a:solidFill>
                  <a:schemeClr val="accent2"/>
                </a:solidFill>
                <a:latin typeface="Times New Roman" pitchFamily="18" charset="0"/>
                <a:cs typeface="Times New Roman" pitchFamily="18" charset="0"/>
              </a:rPr>
              <a:t> </a:t>
            </a:r>
            <a:r>
              <a:rPr lang="en-US" sz="2800" dirty="0" err="1" smtClean="0">
                <a:solidFill>
                  <a:schemeClr val="accent2"/>
                </a:solidFill>
                <a:latin typeface="Times New Roman" pitchFamily="18" charset="0"/>
                <a:cs typeface="Times New Roman" pitchFamily="18" charset="0"/>
              </a:rPr>
              <a:t>trừ</a:t>
            </a:r>
            <a:r>
              <a:rPr lang="en-US" sz="2800" dirty="0" smtClean="0">
                <a:solidFill>
                  <a:schemeClr val="accent2"/>
                </a:solidFill>
                <a:latin typeface="Times New Roman" pitchFamily="18" charset="0"/>
                <a:cs typeface="Times New Roman" pitchFamily="18" charset="0"/>
              </a:rPr>
              <a:t> tai </a:t>
            </a:r>
            <a:r>
              <a:rPr lang="en-US" sz="2800" dirty="0" err="1" smtClean="0">
                <a:solidFill>
                  <a:schemeClr val="accent2"/>
                </a:solidFill>
                <a:latin typeface="Times New Roman" pitchFamily="18" charset="0"/>
                <a:cs typeface="Times New Roman" pitchFamily="18" charset="0"/>
              </a:rPr>
              <a:t>họa</a:t>
            </a:r>
            <a:r>
              <a:rPr lang="en-US" sz="2800" dirty="0" smtClean="0">
                <a:solidFill>
                  <a:schemeClr val="accent2"/>
                </a:solidFill>
                <a:latin typeface="Times New Roman" pitchFamily="18" charset="0"/>
                <a:cs typeface="Times New Roman" pitchFamily="18" charset="0"/>
              </a:rPr>
              <a:t> do </a:t>
            </a:r>
            <a:r>
              <a:rPr lang="en-US" sz="2800" dirty="0" err="1" smtClean="0">
                <a:solidFill>
                  <a:schemeClr val="accent2"/>
                </a:solidFill>
                <a:latin typeface="Times New Roman" pitchFamily="18" charset="0"/>
                <a:cs typeface="Times New Roman" pitchFamily="18" charset="0"/>
              </a:rPr>
              <a:t>sự</a:t>
            </a:r>
            <a:r>
              <a:rPr lang="en-US" sz="2800" dirty="0" smtClean="0">
                <a:solidFill>
                  <a:schemeClr val="accent2"/>
                </a:solidFill>
                <a:latin typeface="Times New Roman" pitchFamily="18" charset="0"/>
                <a:cs typeface="Times New Roman" pitchFamily="18" charset="0"/>
              </a:rPr>
              <a:t> “</a:t>
            </a:r>
            <a:r>
              <a:rPr lang="en-US" sz="2800" dirty="0" err="1" smtClean="0">
                <a:solidFill>
                  <a:schemeClr val="accent2"/>
                </a:solidFill>
                <a:latin typeface="Times New Roman" pitchFamily="18" charset="0"/>
                <a:cs typeface="Times New Roman" pitchFamily="18" charset="0"/>
              </a:rPr>
              <a:t>hưng</a:t>
            </a:r>
            <a:r>
              <a:rPr lang="en-US" sz="2800" dirty="0" smtClean="0">
                <a:solidFill>
                  <a:schemeClr val="accent2"/>
                </a:solidFill>
                <a:latin typeface="Times New Roman" pitchFamily="18" charset="0"/>
                <a:cs typeface="Times New Roman" pitchFamily="18" charset="0"/>
              </a:rPr>
              <a:t> </a:t>
            </a:r>
            <a:r>
              <a:rPr lang="en-US" sz="2800" dirty="0" err="1" smtClean="0">
                <a:solidFill>
                  <a:schemeClr val="accent2"/>
                </a:solidFill>
                <a:latin typeface="Times New Roman" pitchFamily="18" charset="0"/>
                <a:cs typeface="Times New Roman" pitchFamily="18" charset="0"/>
              </a:rPr>
              <a:t>yêu</a:t>
            </a:r>
            <a:r>
              <a:rPr lang="en-US" sz="2800" dirty="0" smtClean="0">
                <a:solidFill>
                  <a:schemeClr val="accent2"/>
                </a:solidFill>
                <a:latin typeface="Times New Roman" pitchFamily="18" charset="0"/>
                <a:cs typeface="Times New Roman" pitchFamily="18" charset="0"/>
              </a:rPr>
              <a:t> </a:t>
            </a:r>
            <a:r>
              <a:rPr lang="en-US" sz="2800" dirty="0" err="1" smtClean="0">
                <a:solidFill>
                  <a:schemeClr val="accent2"/>
                </a:solidFill>
                <a:latin typeface="Times New Roman" pitchFamily="18" charset="0"/>
                <a:cs typeface="Times New Roman" pitchFamily="18" charset="0"/>
              </a:rPr>
              <a:t>tác</a:t>
            </a:r>
            <a:r>
              <a:rPr lang="en-US" sz="2800" dirty="0" smtClean="0">
                <a:solidFill>
                  <a:schemeClr val="accent2"/>
                </a:solidFill>
                <a:latin typeface="Times New Roman" pitchFamily="18" charset="0"/>
                <a:cs typeface="Times New Roman" pitchFamily="18" charset="0"/>
              </a:rPr>
              <a:t> </a:t>
            </a:r>
            <a:r>
              <a:rPr lang="en-US" sz="2800" dirty="0" err="1" smtClean="0">
                <a:solidFill>
                  <a:schemeClr val="accent2"/>
                </a:solidFill>
                <a:latin typeface="Times New Roman" pitchFamily="18" charset="0"/>
                <a:cs typeface="Times New Roman" pitchFamily="18" charset="0"/>
              </a:rPr>
              <a:t>quái</a:t>
            </a:r>
            <a:r>
              <a:rPr lang="en-US" sz="2800" dirty="0" smtClean="0">
                <a:solidFill>
                  <a:schemeClr val="accent2"/>
                </a:solidFill>
                <a:latin typeface="Times New Roman" pitchFamily="18" charset="0"/>
                <a:cs typeface="Times New Roman" pitchFamily="18" charset="0"/>
              </a:rPr>
              <a:t>” </a:t>
            </a:r>
            <a:r>
              <a:rPr lang="en-US" sz="2800" dirty="0" err="1" smtClean="0">
                <a:solidFill>
                  <a:schemeClr val="accent2"/>
                </a:solidFill>
                <a:latin typeface="Times New Roman" pitchFamily="18" charset="0"/>
                <a:cs typeface="Times New Roman" pitchFamily="18" charset="0"/>
              </a:rPr>
              <a:t>của</a:t>
            </a:r>
            <a:r>
              <a:rPr lang="en-US" sz="2800" dirty="0" smtClean="0">
                <a:solidFill>
                  <a:schemeClr val="accent2"/>
                </a:solidFill>
                <a:latin typeface="Times New Roman" pitchFamily="18" charset="0"/>
                <a:cs typeface="Times New Roman" pitchFamily="18" charset="0"/>
              </a:rPr>
              <a:t> hung </a:t>
            </a:r>
            <a:r>
              <a:rPr lang="en-US" sz="2800" dirty="0" err="1" smtClean="0">
                <a:solidFill>
                  <a:schemeClr val="accent2"/>
                </a:solidFill>
                <a:latin typeface="Times New Roman" pitchFamily="18" charset="0"/>
                <a:cs typeface="Times New Roman" pitchFamily="18" charset="0"/>
              </a:rPr>
              <a:t>thần</a:t>
            </a:r>
            <a:r>
              <a:rPr lang="en-US" sz="2800" dirty="0" smtClean="0">
                <a:solidFill>
                  <a:schemeClr val="accent2"/>
                </a:solidFill>
                <a:latin typeface="Times New Roman" pitchFamily="18" charset="0"/>
                <a:cs typeface="Times New Roman" pitchFamily="18" charset="0"/>
              </a:rPr>
              <a:t>, </a:t>
            </a:r>
            <a:r>
              <a:rPr lang="en-US" sz="2800" dirty="0" err="1" smtClean="0">
                <a:solidFill>
                  <a:schemeClr val="accent2"/>
                </a:solidFill>
                <a:latin typeface="Times New Roman" pitchFamily="18" charset="0"/>
                <a:cs typeface="Times New Roman" pitchFamily="18" charset="0"/>
              </a:rPr>
              <a:t>đem</a:t>
            </a:r>
            <a:r>
              <a:rPr lang="en-US" sz="2800" dirty="0" smtClean="0">
                <a:solidFill>
                  <a:schemeClr val="accent2"/>
                </a:solidFill>
                <a:latin typeface="Times New Roman" pitchFamily="18" charset="0"/>
                <a:cs typeface="Times New Roman" pitchFamily="18" charset="0"/>
              </a:rPr>
              <a:t> </a:t>
            </a:r>
            <a:r>
              <a:rPr lang="en-US" sz="2800" dirty="0" err="1" smtClean="0">
                <a:solidFill>
                  <a:schemeClr val="accent2"/>
                </a:solidFill>
                <a:latin typeface="Times New Roman" pitchFamily="18" charset="0"/>
                <a:cs typeface="Times New Roman" pitchFamily="18" charset="0"/>
              </a:rPr>
              <a:t>lại</a:t>
            </a:r>
            <a:r>
              <a:rPr lang="en-US" sz="2800" dirty="0" smtClean="0">
                <a:solidFill>
                  <a:schemeClr val="accent2"/>
                </a:solidFill>
                <a:latin typeface="Times New Roman" pitchFamily="18" charset="0"/>
                <a:cs typeface="Times New Roman" pitchFamily="18" charset="0"/>
              </a:rPr>
              <a:t> an </a:t>
            </a:r>
            <a:r>
              <a:rPr lang="en-US" sz="2800" dirty="0" err="1" smtClean="0">
                <a:solidFill>
                  <a:schemeClr val="accent2"/>
                </a:solidFill>
                <a:latin typeface="Times New Roman" pitchFamily="18" charset="0"/>
                <a:cs typeface="Times New Roman" pitchFamily="18" charset="0"/>
              </a:rPr>
              <a:t>lành</a:t>
            </a:r>
            <a:r>
              <a:rPr lang="en-US" sz="2800" dirty="0" smtClean="0">
                <a:solidFill>
                  <a:schemeClr val="accent2"/>
                </a:solidFill>
                <a:latin typeface="Times New Roman" pitchFamily="18" charset="0"/>
                <a:cs typeface="Times New Roman" pitchFamily="18" charset="0"/>
              </a:rPr>
              <a:t> </a:t>
            </a:r>
            <a:r>
              <a:rPr lang="en-US" sz="2800" dirty="0" err="1" smtClean="0">
                <a:solidFill>
                  <a:schemeClr val="accent2"/>
                </a:solidFill>
                <a:latin typeface="Times New Roman" pitchFamily="18" charset="0"/>
                <a:cs typeface="Times New Roman" pitchFamily="18" charset="0"/>
              </a:rPr>
              <a:t>cho</a:t>
            </a:r>
            <a:r>
              <a:rPr lang="en-US" sz="2800" dirty="0" smtClean="0">
                <a:solidFill>
                  <a:schemeClr val="accent2"/>
                </a:solidFill>
                <a:latin typeface="Times New Roman" pitchFamily="18" charset="0"/>
                <a:cs typeface="Times New Roman" pitchFamily="18" charset="0"/>
              </a:rPr>
              <a:t> </a:t>
            </a:r>
            <a:r>
              <a:rPr lang="en-US" sz="2800" dirty="0" err="1" smtClean="0">
                <a:solidFill>
                  <a:schemeClr val="accent2"/>
                </a:solidFill>
                <a:latin typeface="Times New Roman" pitchFamily="18" charset="0"/>
                <a:cs typeface="Times New Roman" pitchFamily="18" charset="0"/>
              </a:rPr>
              <a:t>nhân</a:t>
            </a:r>
            <a:r>
              <a:rPr lang="en-US" sz="2800" dirty="0" smtClean="0">
                <a:solidFill>
                  <a:schemeClr val="accent2"/>
                </a:solidFill>
                <a:latin typeface="Times New Roman" pitchFamily="18" charset="0"/>
                <a:cs typeface="Times New Roman" pitchFamily="18" charset="0"/>
              </a:rPr>
              <a:t> </a:t>
            </a:r>
            <a:r>
              <a:rPr lang="en-US" sz="2800" dirty="0" err="1" smtClean="0">
                <a:solidFill>
                  <a:schemeClr val="accent2"/>
                </a:solidFill>
                <a:latin typeface="Times New Roman" pitchFamily="18" charset="0"/>
                <a:cs typeface="Times New Roman" pitchFamily="18" charset="0"/>
              </a:rPr>
              <a:t>dân</a:t>
            </a:r>
            <a:r>
              <a:rPr lang="en-US" sz="2800" dirty="0" smtClean="0">
                <a:solidFill>
                  <a:schemeClr val="accent2"/>
                </a:solidFill>
                <a:latin typeface="Times New Roman" pitchFamily="18" charset="0"/>
                <a:cs typeface="Times New Roman" pitchFamily="18" charset="0"/>
              </a:rPr>
              <a:t>. </a:t>
            </a:r>
            <a:endParaRPr lang="en-US" sz="2800" dirty="0">
              <a:solidFill>
                <a:schemeClr val="accent2"/>
              </a:solidFill>
              <a:latin typeface="Times New Roman" pitchFamily="18" charset="0"/>
              <a:cs typeface="Times New Roman" pitchFamily="18" charset="0"/>
            </a:endParaRPr>
          </a:p>
        </p:txBody>
      </p:sp>
    </p:spTree>
    <p:extLst>
      <p:ext uri="{BB962C8B-B14F-4D97-AF65-F5344CB8AC3E}">
        <p14:creationId xmlns:p14="http://schemas.microsoft.com/office/powerpoint/2010/main" val="3430119405"/>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09927"/>
                                        </p:tgtEl>
                                        <p:attrNameLst>
                                          <p:attrName>style.visibility</p:attrName>
                                        </p:attrNameLst>
                                      </p:cBhvr>
                                      <p:to>
                                        <p:strVal val="visible"/>
                                      </p:to>
                                    </p:set>
                                    <p:anim calcmode="lin" valueType="num">
                                      <p:cBhvr additive="base">
                                        <p:cTn id="7" dur="500" fill="hold"/>
                                        <p:tgtEl>
                                          <p:spTgt spid="209927"/>
                                        </p:tgtEl>
                                        <p:attrNameLst>
                                          <p:attrName>ppt_x</p:attrName>
                                        </p:attrNameLst>
                                      </p:cBhvr>
                                      <p:tavLst>
                                        <p:tav tm="0">
                                          <p:val>
                                            <p:strVal val="#ppt_x"/>
                                          </p:val>
                                        </p:tav>
                                        <p:tav tm="100000">
                                          <p:val>
                                            <p:strVal val="#ppt_x"/>
                                          </p:val>
                                        </p:tav>
                                      </p:tavLst>
                                    </p:anim>
                                    <p:anim calcmode="lin" valueType="num">
                                      <p:cBhvr additive="base">
                                        <p:cTn id="8" dur="500" fill="hold"/>
                                        <p:tgtEl>
                                          <p:spTgt spid="2099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209928"/>
                                        </p:tgtEl>
                                        <p:attrNameLst>
                                          <p:attrName>style.visibility</p:attrName>
                                        </p:attrNameLst>
                                      </p:cBhvr>
                                      <p:to>
                                        <p:strVal val="visible"/>
                                      </p:to>
                                    </p:set>
                                    <p:anim calcmode="lin" valueType="num">
                                      <p:cBhvr additive="base">
                                        <p:cTn id="18" dur="1000" fill="hold"/>
                                        <p:tgtEl>
                                          <p:spTgt spid="209928"/>
                                        </p:tgtEl>
                                        <p:attrNameLst>
                                          <p:attrName>ppt_x</p:attrName>
                                        </p:attrNameLst>
                                      </p:cBhvr>
                                      <p:tavLst>
                                        <p:tav tm="0">
                                          <p:val>
                                            <p:strVal val="#ppt_x"/>
                                          </p:val>
                                        </p:tav>
                                        <p:tav tm="100000">
                                          <p:val>
                                            <p:strVal val="#ppt_x"/>
                                          </p:val>
                                        </p:tav>
                                      </p:tavLst>
                                    </p:anim>
                                    <p:anim calcmode="lin" valueType="num">
                                      <p:cBhvr additive="base">
                                        <p:cTn id="19" dur="1000" fill="hold"/>
                                        <p:tgtEl>
                                          <p:spTgt spid="209928"/>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7" presetClass="entr" presetSubtype="4" fill="hold" grpId="0" nodeType="clickEffect">
                                  <p:stCondLst>
                                    <p:cond delay="0"/>
                                  </p:stCondLst>
                                  <p:childTnLst>
                                    <p:set>
                                      <p:cBhvr>
                                        <p:cTn id="23" dur="1" fill="hold">
                                          <p:stCondLst>
                                            <p:cond delay="0"/>
                                          </p:stCondLst>
                                        </p:cTn>
                                        <p:tgtEl>
                                          <p:spTgt spid="209929"/>
                                        </p:tgtEl>
                                        <p:attrNameLst>
                                          <p:attrName>style.visibility</p:attrName>
                                        </p:attrNameLst>
                                      </p:cBhvr>
                                      <p:to>
                                        <p:strVal val="visible"/>
                                      </p:to>
                                    </p:set>
                                    <p:anim calcmode="lin" valueType="num">
                                      <p:cBhvr additive="base">
                                        <p:cTn id="24" dur="500" fill="hold"/>
                                        <p:tgtEl>
                                          <p:spTgt spid="209929"/>
                                        </p:tgtEl>
                                        <p:attrNameLst>
                                          <p:attrName>ppt_x</p:attrName>
                                        </p:attrNameLst>
                                      </p:cBhvr>
                                      <p:tavLst>
                                        <p:tav tm="0">
                                          <p:val>
                                            <p:strVal val="#ppt_x"/>
                                          </p:val>
                                        </p:tav>
                                        <p:tav tm="100000">
                                          <p:val>
                                            <p:strVal val="#ppt_x"/>
                                          </p:val>
                                        </p:tav>
                                      </p:tavLst>
                                    </p:anim>
                                    <p:anim calcmode="lin" valueType="num">
                                      <p:cBhvr additive="base">
                                        <p:cTn id="25" dur="500" fill="hold"/>
                                        <p:tgtEl>
                                          <p:spTgt spid="2099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7" grpId="0"/>
      <p:bldP spid="209928" grpId="0"/>
      <p:bldP spid="209929"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7752" name="Text Box 8"/>
          <p:cNvSpPr txBox="1">
            <a:spLocks noChangeArrowheads="1"/>
          </p:cNvSpPr>
          <p:nvPr/>
        </p:nvSpPr>
        <p:spPr bwMode="auto">
          <a:xfrm>
            <a:off x="630527" y="2191419"/>
            <a:ext cx="10704877"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0" fontAlgn="base" hangingPunct="0">
              <a:lnSpc>
                <a:spcPct val="150000"/>
              </a:lnSpc>
              <a:spcBef>
                <a:spcPct val="50000"/>
              </a:spcBef>
              <a:spcAft>
                <a:spcPct val="0"/>
              </a:spcAft>
            </a:pPr>
            <a:r>
              <a:rPr lang="en-US" sz="2800" b="1" i="1" dirty="0" smtClean="0">
                <a:solidFill>
                  <a:srgbClr val="002060"/>
                </a:solidFill>
                <a:latin typeface="Times New Roman" pitchFamily="18" charset="0"/>
                <a:cs typeface="Times New Roman" pitchFamily="18" charset="0"/>
              </a:rPr>
              <a:t> * Ý </a:t>
            </a:r>
            <a:r>
              <a:rPr lang="en-US" sz="2800" b="1" i="1" dirty="0" err="1" smtClean="0">
                <a:solidFill>
                  <a:srgbClr val="002060"/>
                </a:solidFill>
                <a:latin typeface="Times New Roman" pitchFamily="18" charset="0"/>
                <a:cs typeface="Times New Roman" pitchFamily="18" charset="0"/>
              </a:rPr>
              <a:t>nghĩa</a:t>
            </a:r>
            <a:r>
              <a:rPr lang="en-US" sz="2800" b="1" i="1" dirty="0" smtClean="0">
                <a:solidFill>
                  <a:srgbClr val="002060"/>
                </a:solidFill>
                <a:latin typeface="Times New Roman" pitchFamily="18" charset="0"/>
                <a:cs typeface="Times New Roman" pitchFamily="18" charset="0"/>
              </a:rPr>
              <a:t>:</a:t>
            </a:r>
          </a:p>
          <a:p>
            <a:pPr algn="just" eaLnBrk="0" fontAlgn="base" hangingPunct="0">
              <a:lnSpc>
                <a:spcPct val="150000"/>
              </a:lnSpc>
              <a:spcBef>
                <a:spcPct val="50000"/>
              </a:spcBef>
              <a:spcAft>
                <a:spcPct val="0"/>
              </a:spcAft>
            </a:pPr>
            <a:r>
              <a:rPr lang="en-US" sz="2800" dirty="0" smtClean="0">
                <a:solidFill>
                  <a:srgbClr val="000000"/>
                </a:solidFill>
                <a:latin typeface="Times New Roman" pitchFamily="18" charset="0"/>
                <a:cs typeface="Times New Roman" pitchFamily="18" charset="0"/>
              </a:rPr>
              <a:t>+ Minh </a:t>
            </a:r>
            <a:r>
              <a:rPr lang="en-US" sz="2800" dirty="0" err="1" smtClean="0">
                <a:solidFill>
                  <a:srgbClr val="000000"/>
                </a:solidFill>
                <a:latin typeface="Times New Roman" pitchFamily="18" charset="0"/>
                <a:cs typeface="Times New Roman" pitchFamily="18" charset="0"/>
              </a:rPr>
              <a:t>chứng</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cho</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quy</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luật</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tất</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yếu</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cái</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Thiện</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sẽ</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thắng</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cái</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ác</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chính</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nghĩa</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sẽ</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thắng</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gian</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tà</a:t>
            </a:r>
            <a:r>
              <a:rPr lang="en-US" sz="2800" dirty="0" smtClean="0">
                <a:solidFill>
                  <a:srgbClr val="000000"/>
                </a:solidFill>
                <a:latin typeface="Times New Roman" pitchFamily="18" charset="0"/>
                <a:cs typeface="Times New Roman" pitchFamily="18" charset="0"/>
              </a:rPr>
              <a:t>…</a:t>
            </a:r>
          </a:p>
          <a:p>
            <a:pPr algn="just" eaLnBrk="0" fontAlgn="base" hangingPunct="0">
              <a:lnSpc>
                <a:spcPct val="150000"/>
              </a:lnSpc>
              <a:spcBef>
                <a:spcPct val="50000"/>
              </a:spcBef>
              <a:spcAft>
                <a:spcPct val="0"/>
              </a:spcAft>
            </a:pP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Tạo</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niềm</a:t>
            </a:r>
            <a:r>
              <a:rPr lang="en-US" sz="2800" dirty="0" smtClean="0">
                <a:solidFill>
                  <a:srgbClr val="000000"/>
                </a:solidFill>
                <a:latin typeface="Times New Roman" pitchFamily="18" charset="0"/>
                <a:cs typeface="Times New Roman" pitchFamily="18" charset="0"/>
              </a:rPr>
              <a:t> tin </a:t>
            </a:r>
            <a:r>
              <a:rPr lang="en-US" sz="2800" dirty="0" err="1" smtClean="0">
                <a:solidFill>
                  <a:srgbClr val="000000"/>
                </a:solidFill>
                <a:latin typeface="Times New Roman" pitchFamily="18" charset="0"/>
                <a:cs typeface="Times New Roman" pitchFamily="18" charset="0"/>
              </a:rPr>
              <a:t>cho</a:t>
            </a:r>
            <a:r>
              <a:rPr lang="en-US" sz="2800" dirty="0" smtClean="0">
                <a:solidFill>
                  <a:srgbClr val="000000"/>
                </a:solidFill>
                <a:latin typeface="Times New Roman" pitchFamily="18" charset="0"/>
                <a:cs typeface="Times New Roman" pitchFamily="18" charset="0"/>
              </a:rPr>
              <a:t> con </a:t>
            </a:r>
            <a:r>
              <a:rPr lang="en-US" sz="2800" dirty="0" err="1" smtClean="0">
                <a:solidFill>
                  <a:srgbClr val="000000"/>
                </a:solidFill>
                <a:latin typeface="Times New Roman" pitchFamily="18" charset="0"/>
                <a:cs typeface="Times New Roman" pitchFamily="18" charset="0"/>
              </a:rPr>
              <a:t>người</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đề</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cao</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khát</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vọng</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trừ</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ác</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trừ</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tà</a:t>
            </a:r>
            <a:r>
              <a:rPr lang="en-US" sz="2800" dirty="0" smtClean="0">
                <a:solidFill>
                  <a:srgbClr val="000000"/>
                </a:solidFill>
                <a:latin typeface="Times New Roman" pitchFamily="18" charset="0"/>
                <a:cs typeface="Times New Roman" pitchFamily="18" charset="0"/>
              </a:rPr>
              <a:t>… </a:t>
            </a:r>
            <a:endParaRPr lang="en-US" sz="2800" dirty="0" smtClean="0">
              <a:solidFill>
                <a:srgbClr val="000000"/>
              </a:solidFill>
              <a:latin typeface="Times New Roman" pitchFamily="18" charset="0"/>
              <a:cs typeface="Times New Roman" pitchFamily="18" charset="0"/>
            </a:endParaRPr>
          </a:p>
        </p:txBody>
      </p:sp>
      <p:sp>
        <p:nvSpPr>
          <p:cNvPr id="6" name="Rectangle 9"/>
          <p:cNvSpPr txBox="1">
            <a:spLocks noChangeArrowheads="1"/>
          </p:cNvSpPr>
          <p:nvPr/>
        </p:nvSpPr>
        <p:spPr bwMode="auto">
          <a:xfrm>
            <a:off x="1422400" y="296781"/>
            <a:ext cx="9347200" cy="609600"/>
          </a:xfrm>
          <a:prstGeom prst="rect">
            <a:avLst/>
          </a:prstGeom>
          <a:solidFill>
            <a:srgbClr val="FFEF66">
              <a:lumMod val="20000"/>
              <a:lumOff val="8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Tx/>
              <a:buNone/>
              <a:defRPr sz="28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defRPr/>
            </a:pPr>
            <a:r>
              <a:rPr lang="en-US" sz="3200" b="1" kern="0" dirty="0" smtClean="0">
                <a:solidFill>
                  <a:srgbClr val="3333FF"/>
                </a:solidFill>
                <a:effectLst/>
                <a:latin typeface="Times New Roman" pitchFamily="18" charset="0"/>
                <a:cs typeface="Times New Roman" pitchFamily="18" charset="0"/>
              </a:rPr>
              <a:t>II. </a:t>
            </a:r>
            <a:r>
              <a:rPr lang="en-US" sz="3200" b="1" kern="0" dirty="0" err="1" smtClean="0">
                <a:solidFill>
                  <a:srgbClr val="3333FF"/>
                </a:solidFill>
                <a:effectLst/>
                <a:latin typeface="Times New Roman" pitchFamily="18" charset="0"/>
                <a:cs typeface="Times New Roman" pitchFamily="18" charset="0"/>
              </a:rPr>
              <a:t>Đọc</a:t>
            </a:r>
            <a:r>
              <a:rPr lang="en-US" sz="3200" b="1" kern="0" dirty="0" smtClean="0">
                <a:solidFill>
                  <a:srgbClr val="3333FF"/>
                </a:solidFill>
                <a:effectLst/>
                <a:latin typeface="Times New Roman" pitchFamily="18" charset="0"/>
                <a:cs typeface="Times New Roman" pitchFamily="18" charset="0"/>
              </a:rPr>
              <a:t> - </a:t>
            </a:r>
            <a:r>
              <a:rPr lang="en-US" sz="3200" b="1" kern="0" dirty="0" err="1" smtClean="0">
                <a:solidFill>
                  <a:srgbClr val="3333FF"/>
                </a:solidFill>
                <a:effectLst/>
                <a:latin typeface="Times New Roman" pitchFamily="18" charset="0"/>
                <a:cs typeface="Times New Roman" pitchFamily="18" charset="0"/>
              </a:rPr>
              <a:t>hiểu</a:t>
            </a:r>
            <a:r>
              <a:rPr lang="en-US" sz="3200" b="1" kern="0" dirty="0" smtClean="0">
                <a:solidFill>
                  <a:srgbClr val="3333FF"/>
                </a:solidFill>
                <a:effectLst/>
                <a:latin typeface="Times New Roman" pitchFamily="18" charset="0"/>
                <a:cs typeface="Times New Roman" pitchFamily="18" charset="0"/>
              </a:rPr>
              <a:t> </a:t>
            </a:r>
            <a:r>
              <a:rPr lang="en-US" sz="3200" b="1" kern="0" dirty="0" err="1" smtClean="0">
                <a:solidFill>
                  <a:srgbClr val="3333FF"/>
                </a:solidFill>
                <a:effectLst/>
                <a:latin typeface="Times New Roman" pitchFamily="18" charset="0"/>
                <a:cs typeface="Times New Roman" pitchFamily="18" charset="0"/>
              </a:rPr>
              <a:t>văn</a:t>
            </a:r>
            <a:r>
              <a:rPr lang="en-US" sz="3200" b="1" kern="0" dirty="0" smtClean="0">
                <a:solidFill>
                  <a:srgbClr val="3333FF"/>
                </a:solidFill>
                <a:effectLst/>
                <a:latin typeface="Times New Roman" pitchFamily="18" charset="0"/>
                <a:cs typeface="Times New Roman" pitchFamily="18" charset="0"/>
              </a:rPr>
              <a:t> </a:t>
            </a:r>
            <a:r>
              <a:rPr lang="en-US" sz="3200" b="1" kern="0" dirty="0" err="1" smtClean="0">
                <a:solidFill>
                  <a:srgbClr val="3333FF"/>
                </a:solidFill>
                <a:effectLst/>
                <a:latin typeface="Times New Roman" pitchFamily="18" charset="0"/>
                <a:cs typeface="Times New Roman" pitchFamily="18" charset="0"/>
              </a:rPr>
              <a:t>bản</a:t>
            </a:r>
            <a:endParaRPr lang="en-US" sz="3200" b="1" kern="0" dirty="0" smtClean="0">
              <a:solidFill>
                <a:srgbClr val="3333FF"/>
              </a:solidFill>
              <a:effectLst/>
              <a:latin typeface="Times New Roman" pitchFamily="18" charset="0"/>
              <a:cs typeface="Times New Roman" pitchFamily="18" charset="0"/>
            </a:endParaRPr>
          </a:p>
        </p:txBody>
      </p:sp>
      <p:sp>
        <p:nvSpPr>
          <p:cNvPr id="9" name="Rectangle 2"/>
          <p:cNvSpPr txBox="1">
            <a:spLocks noChangeArrowheads="1"/>
          </p:cNvSpPr>
          <p:nvPr/>
        </p:nvSpPr>
        <p:spPr bwMode="auto">
          <a:xfrm>
            <a:off x="546536" y="85798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pitchFamily="34" charset="0"/>
              </a:defRPr>
            </a:lvl2pPr>
            <a:lvl3pPr algn="l" rtl="0" eaLnBrk="0" fontAlgn="base" hangingPunct="0">
              <a:spcBef>
                <a:spcPct val="0"/>
              </a:spcBef>
              <a:spcAft>
                <a:spcPct val="0"/>
              </a:spcAft>
              <a:defRPr sz="3800">
                <a:solidFill>
                  <a:schemeClr val="tx2"/>
                </a:solidFill>
                <a:latin typeface="Arial" pitchFamily="34" charset="0"/>
              </a:defRPr>
            </a:lvl3pPr>
            <a:lvl4pPr algn="l" rtl="0" eaLnBrk="0" fontAlgn="base" hangingPunct="0">
              <a:spcBef>
                <a:spcPct val="0"/>
              </a:spcBef>
              <a:spcAft>
                <a:spcPct val="0"/>
              </a:spcAft>
              <a:defRPr sz="3800">
                <a:solidFill>
                  <a:schemeClr val="tx2"/>
                </a:solidFill>
                <a:latin typeface="Arial" pitchFamily="34" charset="0"/>
              </a:defRPr>
            </a:lvl4pPr>
            <a:lvl5pPr algn="l" rtl="0" eaLnBrk="0" fontAlgn="base" hangingPunct="0">
              <a:spcBef>
                <a:spcPct val="0"/>
              </a:spcBef>
              <a:spcAft>
                <a:spcPct val="0"/>
              </a:spcAft>
              <a:defRPr sz="3800">
                <a:solidFill>
                  <a:schemeClr val="tx2"/>
                </a:solidFill>
                <a:latin typeface="Arial" pitchFamily="34" charset="0"/>
              </a:defRPr>
            </a:lvl5pPr>
            <a:lvl6pPr marL="457200" algn="l" rtl="0" fontAlgn="base">
              <a:spcBef>
                <a:spcPct val="0"/>
              </a:spcBef>
              <a:spcAft>
                <a:spcPct val="0"/>
              </a:spcAft>
              <a:defRPr sz="3800">
                <a:solidFill>
                  <a:schemeClr val="tx2"/>
                </a:solidFill>
                <a:latin typeface="Arial" pitchFamily="34" charset="0"/>
              </a:defRPr>
            </a:lvl6pPr>
            <a:lvl7pPr marL="914400" algn="l" rtl="0" fontAlgn="base">
              <a:spcBef>
                <a:spcPct val="0"/>
              </a:spcBef>
              <a:spcAft>
                <a:spcPct val="0"/>
              </a:spcAft>
              <a:defRPr sz="3800">
                <a:solidFill>
                  <a:schemeClr val="tx2"/>
                </a:solidFill>
                <a:latin typeface="Arial" pitchFamily="34" charset="0"/>
              </a:defRPr>
            </a:lvl7pPr>
            <a:lvl8pPr marL="1371600" algn="l" rtl="0" fontAlgn="base">
              <a:spcBef>
                <a:spcPct val="0"/>
              </a:spcBef>
              <a:spcAft>
                <a:spcPct val="0"/>
              </a:spcAft>
              <a:defRPr sz="3800">
                <a:solidFill>
                  <a:schemeClr val="tx2"/>
                </a:solidFill>
                <a:latin typeface="Arial" pitchFamily="34" charset="0"/>
              </a:defRPr>
            </a:lvl8pPr>
            <a:lvl9pPr marL="1828800" algn="l" rtl="0" fontAlgn="base">
              <a:spcBef>
                <a:spcPct val="0"/>
              </a:spcBef>
              <a:spcAft>
                <a:spcPct val="0"/>
              </a:spcAft>
              <a:defRPr sz="3800">
                <a:solidFill>
                  <a:schemeClr val="tx2"/>
                </a:solidFill>
                <a:latin typeface="Arial" pitchFamily="34" charset="0"/>
              </a:defRPr>
            </a:lvl9pPr>
          </a:lstStyle>
          <a:p>
            <a:pPr eaLnBrk="1" hangingPunct="1"/>
            <a:r>
              <a:rPr lang="en-US" sz="3200" b="1" i="1" dirty="0">
                <a:solidFill>
                  <a:srgbClr val="7030A0"/>
                </a:solidFill>
                <a:latin typeface="Times New Roman" pitchFamily="18" charset="0"/>
                <a:cs typeface="Times New Roman" pitchFamily="18" charset="0"/>
              </a:rPr>
              <a:t>3</a:t>
            </a:r>
            <a:r>
              <a:rPr lang="en-US" sz="3200" b="1" i="1" dirty="0" smtClean="0">
                <a:solidFill>
                  <a:srgbClr val="7030A0"/>
                </a:solidFill>
                <a:latin typeface="Times New Roman" pitchFamily="18" charset="0"/>
                <a:cs typeface="Times New Roman" pitchFamily="18" charset="0"/>
              </a:rPr>
              <a:t>. </a:t>
            </a:r>
            <a:r>
              <a:rPr lang="en-US" sz="3200" b="1" i="1" dirty="0" err="1" smtClean="0">
                <a:solidFill>
                  <a:srgbClr val="7030A0"/>
                </a:solidFill>
                <a:latin typeface="Times New Roman" pitchFamily="18" charset="0"/>
                <a:cs typeface="Times New Roman" pitchFamily="18" charset="0"/>
              </a:rPr>
              <a:t>Nhân</a:t>
            </a:r>
            <a:r>
              <a:rPr lang="en-US" sz="3200" b="1" i="1" dirty="0" smtClean="0">
                <a:solidFill>
                  <a:srgbClr val="7030A0"/>
                </a:solidFill>
                <a:latin typeface="Times New Roman" pitchFamily="18" charset="0"/>
                <a:cs typeface="Times New Roman" pitchFamily="18" charset="0"/>
              </a:rPr>
              <a:t> </a:t>
            </a:r>
            <a:r>
              <a:rPr lang="en-US" sz="3200" b="1" i="1" dirty="0" err="1" smtClean="0">
                <a:solidFill>
                  <a:srgbClr val="7030A0"/>
                </a:solidFill>
                <a:latin typeface="Times New Roman" pitchFamily="18" charset="0"/>
                <a:cs typeface="Times New Roman" pitchFamily="18" charset="0"/>
              </a:rPr>
              <a:t>vật</a:t>
            </a:r>
            <a:r>
              <a:rPr lang="en-US" sz="3200" b="1" i="1" dirty="0" smtClean="0">
                <a:solidFill>
                  <a:srgbClr val="7030A0"/>
                </a:solidFill>
                <a:latin typeface="Times New Roman" pitchFamily="18" charset="0"/>
                <a:cs typeface="Times New Roman" pitchFamily="18" charset="0"/>
              </a:rPr>
              <a:t> </a:t>
            </a:r>
            <a:r>
              <a:rPr lang="en-US" sz="3200" b="1" i="1" dirty="0" err="1" smtClean="0">
                <a:solidFill>
                  <a:srgbClr val="7030A0"/>
                </a:solidFill>
                <a:latin typeface="Times New Roman" pitchFamily="18" charset="0"/>
                <a:cs typeface="Times New Roman" pitchFamily="18" charset="0"/>
              </a:rPr>
              <a:t>Tử</a:t>
            </a:r>
            <a:r>
              <a:rPr lang="en-US" sz="3200" b="1" i="1" dirty="0" smtClean="0">
                <a:solidFill>
                  <a:srgbClr val="7030A0"/>
                </a:solidFill>
                <a:latin typeface="Times New Roman" pitchFamily="18" charset="0"/>
                <a:cs typeface="Times New Roman" pitchFamily="18" charset="0"/>
              </a:rPr>
              <a:t> </a:t>
            </a:r>
            <a:r>
              <a:rPr lang="en-US" sz="3200" b="1" i="1" dirty="0" err="1" smtClean="0">
                <a:solidFill>
                  <a:srgbClr val="7030A0"/>
                </a:solidFill>
                <a:latin typeface="Times New Roman" pitchFamily="18" charset="0"/>
                <a:cs typeface="Times New Roman" pitchFamily="18" charset="0"/>
              </a:rPr>
              <a:t>Văn</a:t>
            </a:r>
            <a:r>
              <a:rPr lang="en-US" sz="3200" b="1" i="1" dirty="0" smtClean="0">
                <a:solidFill>
                  <a:srgbClr val="7030A0"/>
                </a:solidFill>
                <a:latin typeface="Times New Roman" pitchFamily="18" charset="0"/>
                <a:cs typeface="Times New Roman" pitchFamily="18" charset="0"/>
              </a:rPr>
              <a:t> </a:t>
            </a:r>
            <a:r>
              <a:rPr lang="en-US" sz="3200" b="1" i="1" dirty="0" err="1" smtClean="0">
                <a:solidFill>
                  <a:srgbClr val="7030A0"/>
                </a:solidFill>
                <a:latin typeface="Times New Roman" pitchFamily="18" charset="0"/>
                <a:cs typeface="Times New Roman" pitchFamily="18" charset="0"/>
              </a:rPr>
              <a:t>nhận</a:t>
            </a:r>
            <a:r>
              <a:rPr lang="en-US" sz="3200" b="1" i="1" dirty="0" smtClean="0">
                <a:solidFill>
                  <a:srgbClr val="7030A0"/>
                </a:solidFill>
                <a:latin typeface="Times New Roman" pitchFamily="18" charset="0"/>
                <a:cs typeface="Times New Roman" pitchFamily="18" charset="0"/>
              </a:rPr>
              <a:t> </a:t>
            </a:r>
            <a:r>
              <a:rPr lang="en-US" sz="3200" b="1" i="1" dirty="0" err="1" smtClean="0">
                <a:solidFill>
                  <a:srgbClr val="7030A0"/>
                </a:solidFill>
                <a:latin typeface="Times New Roman" pitchFamily="18" charset="0"/>
                <a:cs typeface="Times New Roman" pitchFamily="18" charset="0"/>
              </a:rPr>
              <a:t>chức</a:t>
            </a:r>
            <a:r>
              <a:rPr lang="en-US" sz="3200" b="1" i="1" dirty="0" smtClean="0">
                <a:solidFill>
                  <a:srgbClr val="7030A0"/>
                </a:solidFill>
                <a:latin typeface="Times New Roman" pitchFamily="18" charset="0"/>
                <a:cs typeface="Times New Roman" pitchFamily="18" charset="0"/>
              </a:rPr>
              <a:t> </a:t>
            </a:r>
            <a:r>
              <a:rPr lang="en-US" sz="3200" b="1" i="1" dirty="0" err="1" smtClean="0">
                <a:solidFill>
                  <a:srgbClr val="7030A0"/>
                </a:solidFill>
                <a:latin typeface="Times New Roman" pitchFamily="18" charset="0"/>
                <a:cs typeface="Times New Roman" pitchFamily="18" charset="0"/>
              </a:rPr>
              <a:t>phán</a:t>
            </a:r>
            <a:r>
              <a:rPr lang="en-US" sz="3200" b="1" i="1" dirty="0" smtClean="0">
                <a:solidFill>
                  <a:srgbClr val="7030A0"/>
                </a:solidFill>
                <a:latin typeface="Times New Roman" pitchFamily="18" charset="0"/>
                <a:cs typeface="Times New Roman" pitchFamily="18" charset="0"/>
              </a:rPr>
              <a:t> </a:t>
            </a:r>
            <a:r>
              <a:rPr lang="en-US" sz="3200" b="1" i="1" dirty="0" err="1" smtClean="0">
                <a:solidFill>
                  <a:srgbClr val="7030A0"/>
                </a:solidFill>
                <a:latin typeface="Times New Roman" pitchFamily="18" charset="0"/>
                <a:cs typeface="Times New Roman" pitchFamily="18" charset="0"/>
              </a:rPr>
              <a:t>sự</a:t>
            </a:r>
            <a:r>
              <a:rPr lang="en-US" sz="3200" b="1" i="1" dirty="0" smtClean="0">
                <a:solidFill>
                  <a:srgbClr val="7030A0"/>
                </a:solidFill>
                <a:latin typeface="Times New Roman" pitchFamily="18" charset="0"/>
                <a:cs typeface="Times New Roman" pitchFamily="18" charset="0"/>
              </a:rPr>
              <a:t> </a:t>
            </a:r>
            <a:r>
              <a:rPr lang="en-US" sz="3200" b="1" i="1" dirty="0" err="1" smtClean="0">
                <a:solidFill>
                  <a:srgbClr val="7030A0"/>
                </a:solidFill>
                <a:latin typeface="Times New Roman" pitchFamily="18" charset="0"/>
                <a:cs typeface="Times New Roman" pitchFamily="18" charset="0"/>
              </a:rPr>
              <a:t>đền</a:t>
            </a:r>
            <a:r>
              <a:rPr lang="en-US" sz="3200" b="1" i="1" dirty="0" smtClean="0">
                <a:solidFill>
                  <a:srgbClr val="7030A0"/>
                </a:solidFill>
                <a:latin typeface="Times New Roman" pitchFamily="18" charset="0"/>
                <a:cs typeface="Times New Roman" pitchFamily="18" charset="0"/>
              </a:rPr>
              <a:t> </a:t>
            </a:r>
            <a:r>
              <a:rPr lang="en-US" sz="3200" b="1" i="1" dirty="0" err="1" smtClean="0">
                <a:solidFill>
                  <a:srgbClr val="7030A0"/>
                </a:solidFill>
                <a:latin typeface="Times New Roman" pitchFamily="18" charset="0"/>
                <a:cs typeface="Times New Roman" pitchFamily="18" charset="0"/>
              </a:rPr>
              <a:t>Tản</a:t>
            </a:r>
            <a:r>
              <a:rPr lang="en-US" sz="3200" b="1" i="1" dirty="0" smtClean="0">
                <a:solidFill>
                  <a:srgbClr val="7030A0"/>
                </a:solidFill>
                <a:latin typeface="Times New Roman" pitchFamily="18" charset="0"/>
                <a:cs typeface="Times New Roman" pitchFamily="18" charset="0"/>
              </a:rPr>
              <a:t> </a:t>
            </a:r>
            <a:r>
              <a:rPr lang="en-US" sz="3200" b="1" i="1" dirty="0" err="1" smtClean="0">
                <a:solidFill>
                  <a:srgbClr val="7030A0"/>
                </a:solidFill>
                <a:latin typeface="Times New Roman" pitchFamily="18" charset="0"/>
                <a:cs typeface="Times New Roman" pitchFamily="18" charset="0"/>
              </a:rPr>
              <a:t>Viên</a:t>
            </a:r>
            <a:r>
              <a:rPr lang="en-US" sz="2800" b="1" i="1" dirty="0" smtClean="0">
                <a:solidFill>
                  <a:srgbClr val="7030A0"/>
                </a:solidFill>
                <a:latin typeface="Times New Roman" pitchFamily="18" charset="0"/>
                <a:cs typeface="Times New Roman" pitchFamily="18" charset="0"/>
              </a:rPr>
              <a:t> </a:t>
            </a:r>
          </a:p>
        </p:txBody>
      </p:sp>
    </p:spTree>
    <p:extLst>
      <p:ext uri="{BB962C8B-B14F-4D97-AF65-F5344CB8AC3E}">
        <p14:creationId xmlns:p14="http://schemas.microsoft.com/office/powerpoint/2010/main" val="2088463651"/>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87752"/>
                                        </p:tgtEl>
                                        <p:attrNameLst>
                                          <p:attrName>style.visibility</p:attrName>
                                        </p:attrNameLst>
                                      </p:cBhvr>
                                      <p:to>
                                        <p:strVal val="visible"/>
                                      </p:to>
                                    </p:set>
                                    <p:animEffect transition="in" filter="fade">
                                      <p:cBhvr>
                                        <p:cTn id="7" dur="2000"/>
                                        <p:tgtEl>
                                          <p:spTgt spid="287752"/>
                                        </p:tgtEl>
                                      </p:cBhvr>
                                    </p:animEffect>
                                    <p:anim calcmode="lin" valueType="num">
                                      <p:cBhvr>
                                        <p:cTn id="8" dur="2000" fill="hold"/>
                                        <p:tgtEl>
                                          <p:spTgt spid="287752"/>
                                        </p:tgtEl>
                                        <p:attrNameLst>
                                          <p:attrName>ppt_w</p:attrName>
                                        </p:attrNameLst>
                                      </p:cBhvr>
                                      <p:tavLst>
                                        <p:tav tm="0" fmla="#ppt_w*sin(2.5*pi*$)">
                                          <p:val>
                                            <p:fltVal val="0"/>
                                          </p:val>
                                        </p:tav>
                                        <p:tav tm="100000">
                                          <p:val>
                                            <p:fltVal val="1"/>
                                          </p:val>
                                        </p:tav>
                                      </p:tavLst>
                                    </p:anim>
                                    <p:anim calcmode="lin" valueType="num">
                                      <p:cBhvr>
                                        <p:cTn id="9" dur="2000" fill="hold"/>
                                        <p:tgtEl>
                                          <p:spTgt spid="28775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5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546536" y="85798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pitchFamily="34" charset="0"/>
              </a:defRPr>
            </a:lvl2pPr>
            <a:lvl3pPr algn="l" rtl="0" eaLnBrk="0" fontAlgn="base" hangingPunct="0">
              <a:spcBef>
                <a:spcPct val="0"/>
              </a:spcBef>
              <a:spcAft>
                <a:spcPct val="0"/>
              </a:spcAft>
              <a:defRPr sz="3800">
                <a:solidFill>
                  <a:schemeClr val="tx2"/>
                </a:solidFill>
                <a:latin typeface="Arial" pitchFamily="34" charset="0"/>
              </a:defRPr>
            </a:lvl3pPr>
            <a:lvl4pPr algn="l" rtl="0" eaLnBrk="0" fontAlgn="base" hangingPunct="0">
              <a:spcBef>
                <a:spcPct val="0"/>
              </a:spcBef>
              <a:spcAft>
                <a:spcPct val="0"/>
              </a:spcAft>
              <a:defRPr sz="3800">
                <a:solidFill>
                  <a:schemeClr val="tx2"/>
                </a:solidFill>
                <a:latin typeface="Arial" pitchFamily="34" charset="0"/>
              </a:defRPr>
            </a:lvl4pPr>
            <a:lvl5pPr algn="l" rtl="0" eaLnBrk="0" fontAlgn="base" hangingPunct="0">
              <a:spcBef>
                <a:spcPct val="0"/>
              </a:spcBef>
              <a:spcAft>
                <a:spcPct val="0"/>
              </a:spcAft>
              <a:defRPr sz="3800">
                <a:solidFill>
                  <a:schemeClr val="tx2"/>
                </a:solidFill>
                <a:latin typeface="Arial" pitchFamily="34" charset="0"/>
              </a:defRPr>
            </a:lvl5pPr>
            <a:lvl6pPr marL="457200" algn="l" rtl="0" fontAlgn="base">
              <a:spcBef>
                <a:spcPct val="0"/>
              </a:spcBef>
              <a:spcAft>
                <a:spcPct val="0"/>
              </a:spcAft>
              <a:defRPr sz="3800">
                <a:solidFill>
                  <a:schemeClr val="tx2"/>
                </a:solidFill>
                <a:latin typeface="Arial" pitchFamily="34" charset="0"/>
              </a:defRPr>
            </a:lvl6pPr>
            <a:lvl7pPr marL="914400" algn="l" rtl="0" fontAlgn="base">
              <a:spcBef>
                <a:spcPct val="0"/>
              </a:spcBef>
              <a:spcAft>
                <a:spcPct val="0"/>
              </a:spcAft>
              <a:defRPr sz="3800">
                <a:solidFill>
                  <a:schemeClr val="tx2"/>
                </a:solidFill>
                <a:latin typeface="Arial" pitchFamily="34" charset="0"/>
              </a:defRPr>
            </a:lvl7pPr>
            <a:lvl8pPr marL="1371600" algn="l" rtl="0" fontAlgn="base">
              <a:spcBef>
                <a:spcPct val="0"/>
              </a:spcBef>
              <a:spcAft>
                <a:spcPct val="0"/>
              </a:spcAft>
              <a:defRPr sz="3800">
                <a:solidFill>
                  <a:schemeClr val="tx2"/>
                </a:solidFill>
                <a:latin typeface="Arial" pitchFamily="34" charset="0"/>
              </a:defRPr>
            </a:lvl8pPr>
            <a:lvl9pPr marL="1828800" algn="l" rtl="0" fontAlgn="base">
              <a:spcBef>
                <a:spcPct val="0"/>
              </a:spcBef>
              <a:spcAft>
                <a:spcPct val="0"/>
              </a:spcAft>
              <a:defRPr sz="3800">
                <a:solidFill>
                  <a:schemeClr val="tx2"/>
                </a:solidFill>
                <a:latin typeface="Arial" pitchFamily="34" charset="0"/>
              </a:defRPr>
            </a:lvl9pPr>
          </a:lstStyle>
          <a:p>
            <a:pPr eaLnBrk="1" hangingPunct="1"/>
            <a:r>
              <a:rPr lang="en-US" sz="3200" b="1" i="1" dirty="0">
                <a:solidFill>
                  <a:srgbClr val="7030A0"/>
                </a:solidFill>
                <a:latin typeface="Times New Roman" pitchFamily="18" charset="0"/>
                <a:cs typeface="Times New Roman" pitchFamily="18" charset="0"/>
              </a:rPr>
              <a:t>4</a:t>
            </a:r>
            <a:r>
              <a:rPr lang="en-US" sz="3200" b="1" i="1" dirty="0" smtClean="0">
                <a:solidFill>
                  <a:srgbClr val="7030A0"/>
                </a:solidFill>
                <a:latin typeface="Times New Roman" pitchFamily="18" charset="0"/>
                <a:cs typeface="Times New Roman" pitchFamily="18" charset="0"/>
              </a:rPr>
              <a:t>. </a:t>
            </a:r>
            <a:r>
              <a:rPr lang="en-US" sz="3200" b="1" i="1" dirty="0" err="1" smtClean="0">
                <a:solidFill>
                  <a:srgbClr val="7030A0"/>
                </a:solidFill>
                <a:latin typeface="Times New Roman" pitchFamily="18" charset="0"/>
                <a:cs typeface="Times New Roman" pitchFamily="18" charset="0"/>
              </a:rPr>
              <a:t>Lời</a:t>
            </a:r>
            <a:r>
              <a:rPr lang="en-US" sz="3200" b="1" i="1" dirty="0" smtClean="0">
                <a:solidFill>
                  <a:srgbClr val="7030A0"/>
                </a:solidFill>
                <a:latin typeface="Times New Roman" pitchFamily="18" charset="0"/>
                <a:cs typeface="Times New Roman" pitchFamily="18" charset="0"/>
              </a:rPr>
              <a:t> </a:t>
            </a:r>
            <a:r>
              <a:rPr lang="en-US" sz="3200" b="1" i="1" dirty="0" err="1" smtClean="0">
                <a:solidFill>
                  <a:srgbClr val="7030A0"/>
                </a:solidFill>
                <a:latin typeface="Times New Roman" pitchFamily="18" charset="0"/>
                <a:cs typeface="Times New Roman" pitchFamily="18" charset="0"/>
              </a:rPr>
              <a:t>bình</a:t>
            </a:r>
            <a:r>
              <a:rPr lang="en-US" sz="3200" b="1" i="1" dirty="0" smtClean="0">
                <a:solidFill>
                  <a:srgbClr val="7030A0"/>
                </a:solidFill>
                <a:latin typeface="Times New Roman" pitchFamily="18" charset="0"/>
                <a:cs typeface="Times New Roman" pitchFamily="18" charset="0"/>
              </a:rPr>
              <a:t> </a:t>
            </a:r>
            <a:r>
              <a:rPr lang="en-US" sz="3200" b="1" i="1" dirty="0" err="1" smtClean="0">
                <a:solidFill>
                  <a:srgbClr val="7030A0"/>
                </a:solidFill>
                <a:latin typeface="Times New Roman" pitchFamily="18" charset="0"/>
                <a:cs typeface="Times New Roman" pitchFamily="18" charset="0"/>
              </a:rPr>
              <a:t>cuối</a:t>
            </a:r>
            <a:r>
              <a:rPr lang="en-US" sz="3200" b="1" i="1" dirty="0" smtClean="0">
                <a:solidFill>
                  <a:srgbClr val="7030A0"/>
                </a:solidFill>
                <a:latin typeface="Times New Roman" pitchFamily="18" charset="0"/>
                <a:cs typeface="Times New Roman" pitchFamily="18" charset="0"/>
              </a:rPr>
              <a:t> </a:t>
            </a:r>
            <a:r>
              <a:rPr lang="en-US" sz="3200" b="1" i="1" dirty="0" err="1" smtClean="0">
                <a:solidFill>
                  <a:srgbClr val="7030A0"/>
                </a:solidFill>
                <a:latin typeface="Times New Roman" pitchFamily="18" charset="0"/>
                <a:cs typeface="Times New Roman" pitchFamily="18" charset="0"/>
              </a:rPr>
              <a:t>chuyện</a:t>
            </a:r>
            <a:r>
              <a:rPr lang="en-US" sz="2800" b="1" i="1" dirty="0" smtClean="0">
                <a:solidFill>
                  <a:srgbClr val="7030A0"/>
                </a:solidFill>
                <a:latin typeface="Times New Roman" pitchFamily="18" charset="0"/>
                <a:cs typeface="Times New Roman" pitchFamily="18" charset="0"/>
              </a:rPr>
              <a:t> </a:t>
            </a:r>
            <a:endParaRPr lang="en-US" sz="2800" b="1" i="1" dirty="0" smtClean="0">
              <a:solidFill>
                <a:srgbClr val="7030A0"/>
              </a:solidFill>
              <a:latin typeface="Times New Roman" pitchFamily="18" charset="0"/>
              <a:cs typeface="Times New Roman" pitchFamily="18" charset="0"/>
            </a:endParaRPr>
          </a:p>
        </p:txBody>
      </p:sp>
      <p:sp>
        <p:nvSpPr>
          <p:cNvPr id="4" name="Rectangle 9"/>
          <p:cNvSpPr txBox="1">
            <a:spLocks noChangeArrowheads="1"/>
          </p:cNvSpPr>
          <p:nvPr/>
        </p:nvSpPr>
        <p:spPr bwMode="auto">
          <a:xfrm>
            <a:off x="1422400" y="296781"/>
            <a:ext cx="9347200" cy="609600"/>
          </a:xfrm>
          <a:prstGeom prst="rect">
            <a:avLst/>
          </a:prstGeom>
          <a:solidFill>
            <a:srgbClr val="FFEF66">
              <a:lumMod val="20000"/>
              <a:lumOff val="8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Tx/>
              <a:buNone/>
              <a:defRPr sz="28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defRPr/>
            </a:pPr>
            <a:r>
              <a:rPr lang="en-US" sz="3200" b="1" kern="0" dirty="0" smtClean="0">
                <a:solidFill>
                  <a:srgbClr val="3333FF"/>
                </a:solidFill>
                <a:effectLst/>
                <a:latin typeface="Times New Roman" pitchFamily="18" charset="0"/>
                <a:cs typeface="Times New Roman" pitchFamily="18" charset="0"/>
              </a:rPr>
              <a:t>II. </a:t>
            </a:r>
            <a:r>
              <a:rPr lang="en-US" sz="3200" b="1" kern="0" dirty="0" err="1" smtClean="0">
                <a:solidFill>
                  <a:srgbClr val="3333FF"/>
                </a:solidFill>
                <a:effectLst/>
                <a:latin typeface="Times New Roman" pitchFamily="18" charset="0"/>
                <a:cs typeface="Times New Roman" pitchFamily="18" charset="0"/>
              </a:rPr>
              <a:t>Đọc</a:t>
            </a:r>
            <a:r>
              <a:rPr lang="en-US" sz="3200" b="1" kern="0" dirty="0" smtClean="0">
                <a:solidFill>
                  <a:srgbClr val="3333FF"/>
                </a:solidFill>
                <a:effectLst/>
                <a:latin typeface="Times New Roman" pitchFamily="18" charset="0"/>
                <a:cs typeface="Times New Roman" pitchFamily="18" charset="0"/>
              </a:rPr>
              <a:t> - </a:t>
            </a:r>
            <a:r>
              <a:rPr lang="en-US" sz="3200" b="1" kern="0" dirty="0" err="1" smtClean="0">
                <a:solidFill>
                  <a:srgbClr val="3333FF"/>
                </a:solidFill>
                <a:effectLst/>
                <a:latin typeface="Times New Roman" pitchFamily="18" charset="0"/>
                <a:cs typeface="Times New Roman" pitchFamily="18" charset="0"/>
              </a:rPr>
              <a:t>hiểu</a:t>
            </a:r>
            <a:r>
              <a:rPr lang="en-US" sz="3200" b="1" kern="0" dirty="0" smtClean="0">
                <a:solidFill>
                  <a:srgbClr val="3333FF"/>
                </a:solidFill>
                <a:effectLst/>
                <a:latin typeface="Times New Roman" pitchFamily="18" charset="0"/>
                <a:cs typeface="Times New Roman" pitchFamily="18" charset="0"/>
              </a:rPr>
              <a:t> </a:t>
            </a:r>
            <a:r>
              <a:rPr lang="en-US" sz="3200" b="1" kern="0" dirty="0" err="1" smtClean="0">
                <a:solidFill>
                  <a:srgbClr val="3333FF"/>
                </a:solidFill>
                <a:effectLst/>
                <a:latin typeface="Times New Roman" pitchFamily="18" charset="0"/>
                <a:cs typeface="Times New Roman" pitchFamily="18" charset="0"/>
              </a:rPr>
              <a:t>văn</a:t>
            </a:r>
            <a:r>
              <a:rPr lang="en-US" sz="3200" b="1" kern="0" dirty="0" smtClean="0">
                <a:solidFill>
                  <a:srgbClr val="3333FF"/>
                </a:solidFill>
                <a:effectLst/>
                <a:latin typeface="Times New Roman" pitchFamily="18" charset="0"/>
                <a:cs typeface="Times New Roman" pitchFamily="18" charset="0"/>
              </a:rPr>
              <a:t> </a:t>
            </a:r>
            <a:r>
              <a:rPr lang="en-US" sz="3200" b="1" kern="0" dirty="0" err="1" smtClean="0">
                <a:solidFill>
                  <a:srgbClr val="3333FF"/>
                </a:solidFill>
                <a:effectLst/>
                <a:latin typeface="Times New Roman" pitchFamily="18" charset="0"/>
                <a:cs typeface="Times New Roman" pitchFamily="18" charset="0"/>
              </a:rPr>
              <a:t>bản</a:t>
            </a:r>
            <a:endParaRPr lang="en-US" sz="3200" b="1" kern="0" dirty="0" smtClean="0">
              <a:solidFill>
                <a:srgbClr val="3333FF"/>
              </a:solidFill>
              <a:effectLst/>
              <a:latin typeface="Times New Roman" pitchFamily="18" charset="0"/>
              <a:cs typeface="Times New Roman" pitchFamily="18" charset="0"/>
            </a:endParaRPr>
          </a:p>
        </p:txBody>
      </p:sp>
      <p:sp>
        <p:nvSpPr>
          <p:cNvPr id="5" name="Rectangle 4"/>
          <p:cNvSpPr/>
          <p:nvPr/>
        </p:nvSpPr>
        <p:spPr>
          <a:xfrm>
            <a:off x="677917" y="1798464"/>
            <a:ext cx="10704786" cy="4538743"/>
          </a:xfrm>
          <a:prstGeom prst="rect">
            <a:avLst/>
          </a:prstGeom>
        </p:spPr>
        <p:txBody>
          <a:bodyPr wrap="square">
            <a:spAutoFit/>
          </a:bodyPr>
          <a:lstStyle/>
          <a:p>
            <a:pPr algn="just">
              <a:lnSpc>
                <a:spcPct val="150000"/>
              </a:lnSpc>
            </a:pPr>
            <a:r>
              <a:rPr lang="en-US" sz="2800" i="1" dirty="0" smtClean="0">
                <a:solidFill>
                  <a:srgbClr val="212529"/>
                </a:solidFill>
                <a:latin typeface="times new roman"/>
              </a:rPr>
              <a:t>	</a:t>
            </a:r>
            <a:r>
              <a:rPr lang="vi-VN" sz="2800" i="1" dirty="0" smtClean="0">
                <a:solidFill>
                  <a:srgbClr val="212529"/>
                </a:solidFill>
                <a:latin typeface="times new roman"/>
              </a:rPr>
              <a:t>“</a:t>
            </a:r>
            <a:r>
              <a:rPr lang="vi-VN" sz="2800" i="1" dirty="0">
                <a:solidFill>
                  <a:srgbClr val="212529"/>
                </a:solidFill>
                <a:latin typeface="times new roman"/>
              </a:rPr>
              <a:t>Than ôi! Người ta thường nói:“Cứng quá thì gãy”. Kẻ sĩ chỉ lo không cứng cỏi được, còn gãy hay không là việc của trời. Sao lại đoán trước là sẽ gãy mà chịu đổi cứng ra mềm?</a:t>
            </a:r>
            <a:endParaRPr lang="vi-VN" sz="2800" i="1" dirty="0">
              <a:solidFill>
                <a:srgbClr val="212529"/>
              </a:solidFill>
              <a:latin typeface="Open Sans"/>
            </a:endParaRPr>
          </a:p>
          <a:p>
            <a:pPr algn="just">
              <a:lnSpc>
                <a:spcPct val="150000"/>
              </a:lnSpc>
            </a:pPr>
            <a:r>
              <a:rPr lang="en-US" sz="2800" i="1" dirty="0" smtClean="0">
                <a:solidFill>
                  <a:srgbClr val="212529"/>
                </a:solidFill>
                <a:latin typeface="times new roman"/>
              </a:rPr>
              <a:t>	</a:t>
            </a:r>
            <a:r>
              <a:rPr lang="vi-VN" sz="2800" i="1" dirty="0" smtClean="0">
                <a:solidFill>
                  <a:srgbClr val="212529"/>
                </a:solidFill>
                <a:latin typeface="times new roman"/>
              </a:rPr>
              <a:t>Ngô </a:t>
            </a:r>
            <a:r>
              <a:rPr lang="vi-VN" sz="2800" i="1" dirty="0">
                <a:solidFill>
                  <a:srgbClr val="212529"/>
                </a:solidFill>
                <a:latin typeface="times new roman"/>
              </a:rPr>
              <a:t>Tử Văn là một chàng áo vải. Vì cứng cỏi cho nên dám đốt cháy đền tà, chống lại yêu ma, làm một việc hơn cả thần và người. Bởi thế được nổi tiếng và được giữ chức vị ở Minh ti, thật là xứng đáng. Vậy kẻ sĩ, không nên kiêng sợ sự cứng cỏi.”</a:t>
            </a:r>
            <a:endParaRPr lang="vi-VN" sz="2800" b="0" i="1" dirty="0">
              <a:solidFill>
                <a:srgbClr val="212529"/>
              </a:solidFill>
              <a:effectLst/>
              <a:latin typeface="Open Sans"/>
            </a:endParaRPr>
          </a:p>
        </p:txBody>
      </p:sp>
    </p:spTree>
    <p:extLst>
      <p:ext uri="{BB962C8B-B14F-4D97-AF65-F5344CB8AC3E}">
        <p14:creationId xmlns:p14="http://schemas.microsoft.com/office/powerpoint/2010/main" val="100118341"/>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546536" y="85798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pitchFamily="34" charset="0"/>
              </a:defRPr>
            </a:lvl2pPr>
            <a:lvl3pPr algn="l" rtl="0" eaLnBrk="0" fontAlgn="base" hangingPunct="0">
              <a:spcBef>
                <a:spcPct val="0"/>
              </a:spcBef>
              <a:spcAft>
                <a:spcPct val="0"/>
              </a:spcAft>
              <a:defRPr sz="3800">
                <a:solidFill>
                  <a:schemeClr val="tx2"/>
                </a:solidFill>
                <a:latin typeface="Arial" pitchFamily="34" charset="0"/>
              </a:defRPr>
            </a:lvl3pPr>
            <a:lvl4pPr algn="l" rtl="0" eaLnBrk="0" fontAlgn="base" hangingPunct="0">
              <a:spcBef>
                <a:spcPct val="0"/>
              </a:spcBef>
              <a:spcAft>
                <a:spcPct val="0"/>
              </a:spcAft>
              <a:defRPr sz="3800">
                <a:solidFill>
                  <a:schemeClr val="tx2"/>
                </a:solidFill>
                <a:latin typeface="Arial" pitchFamily="34" charset="0"/>
              </a:defRPr>
            </a:lvl4pPr>
            <a:lvl5pPr algn="l" rtl="0" eaLnBrk="0" fontAlgn="base" hangingPunct="0">
              <a:spcBef>
                <a:spcPct val="0"/>
              </a:spcBef>
              <a:spcAft>
                <a:spcPct val="0"/>
              </a:spcAft>
              <a:defRPr sz="3800">
                <a:solidFill>
                  <a:schemeClr val="tx2"/>
                </a:solidFill>
                <a:latin typeface="Arial" pitchFamily="34" charset="0"/>
              </a:defRPr>
            </a:lvl5pPr>
            <a:lvl6pPr marL="457200" algn="l" rtl="0" fontAlgn="base">
              <a:spcBef>
                <a:spcPct val="0"/>
              </a:spcBef>
              <a:spcAft>
                <a:spcPct val="0"/>
              </a:spcAft>
              <a:defRPr sz="3800">
                <a:solidFill>
                  <a:schemeClr val="tx2"/>
                </a:solidFill>
                <a:latin typeface="Arial" pitchFamily="34" charset="0"/>
              </a:defRPr>
            </a:lvl6pPr>
            <a:lvl7pPr marL="914400" algn="l" rtl="0" fontAlgn="base">
              <a:spcBef>
                <a:spcPct val="0"/>
              </a:spcBef>
              <a:spcAft>
                <a:spcPct val="0"/>
              </a:spcAft>
              <a:defRPr sz="3800">
                <a:solidFill>
                  <a:schemeClr val="tx2"/>
                </a:solidFill>
                <a:latin typeface="Arial" pitchFamily="34" charset="0"/>
              </a:defRPr>
            </a:lvl7pPr>
            <a:lvl8pPr marL="1371600" algn="l" rtl="0" fontAlgn="base">
              <a:spcBef>
                <a:spcPct val="0"/>
              </a:spcBef>
              <a:spcAft>
                <a:spcPct val="0"/>
              </a:spcAft>
              <a:defRPr sz="3800">
                <a:solidFill>
                  <a:schemeClr val="tx2"/>
                </a:solidFill>
                <a:latin typeface="Arial" pitchFamily="34" charset="0"/>
              </a:defRPr>
            </a:lvl8pPr>
            <a:lvl9pPr marL="1828800" algn="l" rtl="0" fontAlgn="base">
              <a:spcBef>
                <a:spcPct val="0"/>
              </a:spcBef>
              <a:spcAft>
                <a:spcPct val="0"/>
              </a:spcAft>
              <a:defRPr sz="3800">
                <a:solidFill>
                  <a:schemeClr val="tx2"/>
                </a:solidFill>
                <a:latin typeface="Arial" pitchFamily="34" charset="0"/>
              </a:defRPr>
            </a:lvl9pPr>
          </a:lstStyle>
          <a:p>
            <a:pPr eaLnBrk="1" hangingPunct="1"/>
            <a:r>
              <a:rPr lang="en-US" sz="3200" b="1" i="1" dirty="0">
                <a:solidFill>
                  <a:srgbClr val="7030A0"/>
                </a:solidFill>
                <a:latin typeface="Times New Roman" pitchFamily="18" charset="0"/>
                <a:cs typeface="Times New Roman" pitchFamily="18" charset="0"/>
              </a:rPr>
              <a:t>4</a:t>
            </a:r>
            <a:r>
              <a:rPr lang="en-US" sz="3200" b="1" i="1" dirty="0" smtClean="0">
                <a:solidFill>
                  <a:srgbClr val="7030A0"/>
                </a:solidFill>
                <a:latin typeface="Times New Roman" pitchFamily="18" charset="0"/>
                <a:cs typeface="Times New Roman" pitchFamily="18" charset="0"/>
              </a:rPr>
              <a:t>. </a:t>
            </a:r>
            <a:r>
              <a:rPr lang="en-US" sz="3200" b="1" i="1" dirty="0" err="1" smtClean="0">
                <a:solidFill>
                  <a:srgbClr val="7030A0"/>
                </a:solidFill>
                <a:latin typeface="Times New Roman" pitchFamily="18" charset="0"/>
                <a:cs typeface="Times New Roman" pitchFamily="18" charset="0"/>
              </a:rPr>
              <a:t>Lời</a:t>
            </a:r>
            <a:r>
              <a:rPr lang="en-US" sz="3200" b="1" i="1" dirty="0" smtClean="0">
                <a:solidFill>
                  <a:srgbClr val="7030A0"/>
                </a:solidFill>
                <a:latin typeface="Times New Roman" pitchFamily="18" charset="0"/>
                <a:cs typeface="Times New Roman" pitchFamily="18" charset="0"/>
              </a:rPr>
              <a:t> </a:t>
            </a:r>
            <a:r>
              <a:rPr lang="en-US" sz="3200" b="1" i="1" dirty="0" err="1" smtClean="0">
                <a:solidFill>
                  <a:srgbClr val="7030A0"/>
                </a:solidFill>
                <a:latin typeface="Times New Roman" pitchFamily="18" charset="0"/>
                <a:cs typeface="Times New Roman" pitchFamily="18" charset="0"/>
              </a:rPr>
              <a:t>bình</a:t>
            </a:r>
            <a:r>
              <a:rPr lang="en-US" sz="3200" b="1" i="1" dirty="0" smtClean="0">
                <a:solidFill>
                  <a:srgbClr val="7030A0"/>
                </a:solidFill>
                <a:latin typeface="Times New Roman" pitchFamily="18" charset="0"/>
                <a:cs typeface="Times New Roman" pitchFamily="18" charset="0"/>
              </a:rPr>
              <a:t> </a:t>
            </a:r>
            <a:r>
              <a:rPr lang="en-US" sz="3200" b="1" i="1" dirty="0" err="1" smtClean="0">
                <a:solidFill>
                  <a:srgbClr val="7030A0"/>
                </a:solidFill>
                <a:latin typeface="Times New Roman" pitchFamily="18" charset="0"/>
                <a:cs typeface="Times New Roman" pitchFamily="18" charset="0"/>
              </a:rPr>
              <a:t>cuối</a:t>
            </a:r>
            <a:r>
              <a:rPr lang="en-US" sz="3200" b="1" i="1" dirty="0" smtClean="0">
                <a:solidFill>
                  <a:srgbClr val="7030A0"/>
                </a:solidFill>
                <a:latin typeface="Times New Roman" pitchFamily="18" charset="0"/>
                <a:cs typeface="Times New Roman" pitchFamily="18" charset="0"/>
              </a:rPr>
              <a:t> </a:t>
            </a:r>
            <a:r>
              <a:rPr lang="en-US" sz="3200" b="1" i="1" dirty="0" err="1" smtClean="0">
                <a:solidFill>
                  <a:srgbClr val="7030A0"/>
                </a:solidFill>
                <a:latin typeface="Times New Roman" pitchFamily="18" charset="0"/>
                <a:cs typeface="Times New Roman" pitchFamily="18" charset="0"/>
              </a:rPr>
              <a:t>chuyện</a:t>
            </a:r>
            <a:r>
              <a:rPr lang="en-US" sz="2800" b="1" i="1" dirty="0" smtClean="0">
                <a:solidFill>
                  <a:srgbClr val="7030A0"/>
                </a:solidFill>
                <a:latin typeface="Times New Roman" pitchFamily="18" charset="0"/>
                <a:cs typeface="Times New Roman" pitchFamily="18" charset="0"/>
              </a:rPr>
              <a:t> </a:t>
            </a:r>
          </a:p>
        </p:txBody>
      </p:sp>
      <p:sp>
        <p:nvSpPr>
          <p:cNvPr id="4" name="Rectangle 9"/>
          <p:cNvSpPr txBox="1">
            <a:spLocks noChangeArrowheads="1"/>
          </p:cNvSpPr>
          <p:nvPr/>
        </p:nvSpPr>
        <p:spPr bwMode="auto">
          <a:xfrm>
            <a:off x="1422400" y="296781"/>
            <a:ext cx="9347200" cy="609600"/>
          </a:xfrm>
          <a:prstGeom prst="rect">
            <a:avLst/>
          </a:prstGeom>
          <a:solidFill>
            <a:srgbClr val="FFEF66">
              <a:lumMod val="20000"/>
              <a:lumOff val="8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Tx/>
              <a:buNone/>
              <a:defRPr sz="28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defRPr/>
            </a:pPr>
            <a:r>
              <a:rPr lang="en-US" sz="3200" b="1" kern="0" dirty="0" smtClean="0">
                <a:solidFill>
                  <a:srgbClr val="3333FF"/>
                </a:solidFill>
                <a:effectLst/>
                <a:latin typeface="Times New Roman" pitchFamily="18" charset="0"/>
                <a:cs typeface="Times New Roman" pitchFamily="18" charset="0"/>
              </a:rPr>
              <a:t>II. </a:t>
            </a:r>
            <a:r>
              <a:rPr lang="en-US" sz="3200" b="1" kern="0" dirty="0" err="1" smtClean="0">
                <a:solidFill>
                  <a:srgbClr val="3333FF"/>
                </a:solidFill>
                <a:effectLst/>
                <a:latin typeface="Times New Roman" pitchFamily="18" charset="0"/>
                <a:cs typeface="Times New Roman" pitchFamily="18" charset="0"/>
              </a:rPr>
              <a:t>Đọc</a:t>
            </a:r>
            <a:r>
              <a:rPr lang="en-US" sz="3200" b="1" kern="0" dirty="0" smtClean="0">
                <a:solidFill>
                  <a:srgbClr val="3333FF"/>
                </a:solidFill>
                <a:effectLst/>
                <a:latin typeface="Times New Roman" pitchFamily="18" charset="0"/>
                <a:cs typeface="Times New Roman" pitchFamily="18" charset="0"/>
              </a:rPr>
              <a:t> - </a:t>
            </a:r>
            <a:r>
              <a:rPr lang="en-US" sz="3200" b="1" kern="0" dirty="0" err="1" smtClean="0">
                <a:solidFill>
                  <a:srgbClr val="3333FF"/>
                </a:solidFill>
                <a:effectLst/>
                <a:latin typeface="Times New Roman" pitchFamily="18" charset="0"/>
                <a:cs typeface="Times New Roman" pitchFamily="18" charset="0"/>
              </a:rPr>
              <a:t>hiểu</a:t>
            </a:r>
            <a:r>
              <a:rPr lang="en-US" sz="3200" b="1" kern="0" dirty="0" smtClean="0">
                <a:solidFill>
                  <a:srgbClr val="3333FF"/>
                </a:solidFill>
                <a:effectLst/>
                <a:latin typeface="Times New Roman" pitchFamily="18" charset="0"/>
                <a:cs typeface="Times New Roman" pitchFamily="18" charset="0"/>
              </a:rPr>
              <a:t> </a:t>
            </a:r>
            <a:r>
              <a:rPr lang="en-US" sz="3200" b="1" kern="0" dirty="0" err="1" smtClean="0">
                <a:solidFill>
                  <a:srgbClr val="3333FF"/>
                </a:solidFill>
                <a:effectLst/>
                <a:latin typeface="Times New Roman" pitchFamily="18" charset="0"/>
                <a:cs typeface="Times New Roman" pitchFamily="18" charset="0"/>
              </a:rPr>
              <a:t>văn</a:t>
            </a:r>
            <a:r>
              <a:rPr lang="en-US" sz="3200" b="1" kern="0" dirty="0" smtClean="0">
                <a:solidFill>
                  <a:srgbClr val="3333FF"/>
                </a:solidFill>
                <a:effectLst/>
                <a:latin typeface="Times New Roman" pitchFamily="18" charset="0"/>
                <a:cs typeface="Times New Roman" pitchFamily="18" charset="0"/>
              </a:rPr>
              <a:t> </a:t>
            </a:r>
            <a:r>
              <a:rPr lang="en-US" sz="3200" b="1" kern="0" dirty="0" err="1" smtClean="0">
                <a:solidFill>
                  <a:srgbClr val="3333FF"/>
                </a:solidFill>
                <a:effectLst/>
                <a:latin typeface="Times New Roman" pitchFamily="18" charset="0"/>
                <a:cs typeface="Times New Roman" pitchFamily="18" charset="0"/>
              </a:rPr>
              <a:t>bản</a:t>
            </a:r>
            <a:endParaRPr lang="en-US" sz="3200" b="1" kern="0" dirty="0" smtClean="0">
              <a:solidFill>
                <a:srgbClr val="3333FF"/>
              </a:solidFill>
              <a:effectLst/>
              <a:latin typeface="Times New Roman" pitchFamily="18" charset="0"/>
              <a:cs typeface="Times New Roman" pitchFamily="18" charset="0"/>
            </a:endParaRPr>
          </a:p>
        </p:txBody>
      </p:sp>
      <p:sp>
        <p:nvSpPr>
          <p:cNvPr id="2" name="Rectangle 1"/>
          <p:cNvSpPr/>
          <p:nvPr/>
        </p:nvSpPr>
        <p:spPr>
          <a:xfrm>
            <a:off x="546536" y="1930400"/>
            <a:ext cx="10972800" cy="4221605"/>
          </a:xfrm>
          <a:prstGeom prst="rect">
            <a:avLst/>
          </a:prstGeom>
        </p:spPr>
        <p:txBody>
          <a:bodyPr wrap="square">
            <a:spAutoFit/>
          </a:bodyPr>
          <a:lstStyle/>
          <a:p>
            <a:pPr marL="285750" indent="-285750" algn="just">
              <a:lnSpc>
                <a:spcPct val="150000"/>
              </a:lnSpc>
              <a:buFontTx/>
              <a:buChar char="-"/>
            </a:pPr>
            <a:r>
              <a:rPr lang="vi-VN" sz="2600" dirty="0" smtClean="0">
                <a:latin typeface="Times New Roman" pitchFamily="18" charset="0"/>
                <a:cs typeface="Times New Roman" pitchFamily="18" charset="0"/>
              </a:rPr>
              <a:t>Kết </a:t>
            </a:r>
            <a:r>
              <a:rPr lang="vi-VN" sz="2600" dirty="0">
                <a:latin typeface="Times New Roman" pitchFamily="18" charset="0"/>
                <a:cs typeface="Times New Roman" pitchFamily="18" charset="0"/>
              </a:rPr>
              <a:t>thúc Chuyện chức phán sự đền Tản Viên thể hiện một cách sâu sắc triết lí dân gian ở hiền gặp lành, ở ác gặp </a:t>
            </a:r>
            <a:r>
              <a:rPr lang="vi-VN" sz="2600" dirty="0" smtClean="0">
                <a:latin typeface="Times New Roman" pitchFamily="18" charset="0"/>
                <a:cs typeface="Times New Roman" pitchFamily="18" charset="0"/>
              </a:rPr>
              <a:t>ác</a:t>
            </a:r>
            <a:r>
              <a:rPr lang="en-US" sz="2600" dirty="0" smtClean="0">
                <a:latin typeface="Times New Roman" pitchFamily="18" charset="0"/>
                <a:cs typeface="Times New Roman" pitchFamily="18" charset="0"/>
              </a:rPr>
              <a:t>.</a:t>
            </a:r>
          </a:p>
          <a:p>
            <a:pPr marL="285750" indent="-285750" algn="just">
              <a:lnSpc>
                <a:spcPct val="150000"/>
              </a:lnSpc>
              <a:buFontTx/>
              <a:buChar char="-"/>
            </a:pPr>
            <a:r>
              <a:rPr lang="vi-VN" sz="2600" dirty="0" smtClean="0">
                <a:latin typeface="Times New Roman" pitchFamily="18" charset="0"/>
                <a:cs typeface="Times New Roman" pitchFamily="18" charset="0"/>
              </a:rPr>
              <a:t>Lòng </a:t>
            </a:r>
            <a:r>
              <a:rPr lang="vi-VN" sz="2600" dirty="0">
                <a:latin typeface="Times New Roman" pitchFamily="18" charset="0"/>
                <a:cs typeface="Times New Roman" pitchFamily="18" charset="0"/>
              </a:rPr>
              <a:t>cảm phục và thái độ ngợi ca của Nguyễn Dữ đã được thể hiện một cách trực tiếp trong lời bình ngay sau kết thúc truyện. Theo ông, con người sống trên đời không sợ </a:t>
            </a:r>
            <a:r>
              <a:rPr lang="vi-VN" sz="2600" b="1" dirty="0">
                <a:latin typeface="Times New Roman" pitchFamily="18" charset="0"/>
                <a:cs typeface="Times New Roman" pitchFamily="18" charset="0"/>
              </a:rPr>
              <a:t>"cứng quá thì gãy" </a:t>
            </a:r>
            <a:r>
              <a:rPr lang="vi-VN" sz="2600" dirty="0">
                <a:latin typeface="Times New Roman" pitchFamily="18" charset="0"/>
                <a:cs typeface="Times New Roman" pitchFamily="18" charset="0"/>
              </a:rPr>
              <a:t>mà chỉ sợ không thể cứng được. Ngô Tử Văn - một kẻ sĩ nước Việt là người luôn giữ cho mình sự cứng cỏi để vượt qua mọi thế lực phi nghĩa. </a:t>
            </a:r>
            <a:endParaRPr lang="en-US" sz="2600" dirty="0">
              <a:latin typeface="Times New Roman" pitchFamily="18" charset="0"/>
              <a:cs typeface="Times New Roman" pitchFamily="18" charset="0"/>
            </a:endParaRPr>
          </a:p>
        </p:txBody>
      </p:sp>
    </p:spTree>
    <p:extLst>
      <p:ext uri="{BB962C8B-B14F-4D97-AF65-F5344CB8AC3E}">
        <p14:creationId xmlns:p14="http://schemas.microsoft.com/office/powerpoint/2010/main" val="2691110314"/>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546536" y="85798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pitchFamily="34" charset="0"/>
              </a:defRPr>
            </a:lvl2pPr>
            <a:lvl3pPr algn="l" rtl="0" eaLnBrk="0" fontAlgn="base" hangingPunct="0">
              <a:spcBef>
                <a:spcPct val="0"/>
              </a:spcBef>
              <a:spcAft>
                <a:spcPct val="0"/>
              </a:spcAft>
              <a:defRPr sz="3800">
                <a:solidFill>
                  <a:schemeClr val="tx2"/>
                </a:solidFill>
                <a:latin typeface="Arial" pitchFamily="34" charset="0"/>
              </a:defRPr>
            </a:lvl3pPr>
            <a:lvl4pPr algn="l" rtl="0" eaLnBrk="0" fontAlgn="base" hangingPunct="0">
              <a:spcBef>
                <a:spcPct val="0"/>
              </a:spcBef>
              <a:spcAft>
                <a:spcPct val="0"/>
              </a:spcAft>
              <a:defRPr sz="3800">
                <a:solidFill>
                  <a:schemeClr val="tx2"/>
                </a:solidFill>
                <a:latin typeface="Arial" pitchFamily="34" charset="0"/>
              </a:defRPr>
            </a:lvl4pPr>
            <a:lvl5pPr algn="l" rtl="0" eaLnBrk="0" fontAlgn="base" hangingPunct="0">
              <a:spcBef>
                <a:spcPct val="0"/>
              </a:spcBef>
              <a:spcAft>
                <a:spcPct val="0"/>
              </a:spcAft>
              <a:defRPr sz="3800">
                <a:solidFill>
                  <a:schemeClr val="tx2"/>
                </a:solidFill>
                <a:latin typeface="Arial" pitchFamily="34" charset="0"/>
              </a:defRPr>
            </a:lvl5pPr>
            <a:lvl6pPr marL="457200" algn="l" rtl="0" fontAlgn="base">
              <a:spcBef>
                <a:spcPct val="0"/>
              </a:spcBef>
              <a:spcAft>
                <a:spcPct val="0"/>
              </a:spcAft>
              <a:defRPr sz="3800">
                <a:solidFill>
                  <a:schemeClr val="tx2"/>
                </a:solidFill>
                <a:latin typeface="Arial" pitchFamily="34" charset="0"/>
              </a:defRPr>
            </a:lvl6pPr>
            <a:lvl7pPr marL="914400" algn="l" rtl="0" fontAlgn="base">
              <a:spcBef>
                <a:spcPct val="0"/>
              </a:spcBef>
              <a:spcAft>
                <a:spcPct val="0"/>
              </a:spcAft>
              <a:defRPr sz="3800">
                <a:solidFill>
                  <a:schemeClr val="tx2"/>
                </a:solidFill>
                <a:latin typeface="Arial" pitchFamily="34" charset="0"/>
              </a:defRPr>
            </a:lvl7pPr>
            <a:lvl8pPr marL="1371600" algn="l" rtl="0" fontAlgn="base">
              <a:spcBef>
                <a:spcPct val="0"/>
              </a:spcBef>
              <a:spcAft>
                <a:spcPct val="0"/>
              </a:spcAft>
              <a:defRPr sz="3800">
                <a:solidFill>
                  <a:schemeClr val="tx2"/>
                </a:solidFill>
                <a:latin typeface="Arial" pitchFamily="34" charset="0"/>
              </a:defRPr>
            </a:lvl8pPr>
            <a:lvl9pPr marL="1828800" algn="l" rtl="0" fontAlgn="base">
              <a:spcBef>
                <a:spcPct val="0"/>
              </a:spcBef>
              <a:spcAft>
                <a:spcPct val="0"/>
              </a:spcAft>
              <a:defRPr sz="3800">
                <a:solidFill>
                  <a:schemeClr val="tx2"/>
                </a:solidFill>
                <a:latin typeface="Arial" pitchFamily="34" charset="0"/>
              </a:defRPr>
            </a:lvl9pPr>
          </a:lstStyle>
          <a:p>
            <a:pPr eaLnBrk="1" hangingPunct="1"/>
            <a:r>
              <a:rPr lang="en-US" sz="3200" b="1" i="1" dirty="0">
                <a:solidFill>
                  <a:srgbClr val="7030A0"/>
                </a:solidFill>
                <a:latin typeface="Times New Roman" pitchFamily="18" charset="0"/>
                <a:cs typeface="Times New Roman" pitchFamily="18" charset="0"/>
              </a:rPr>
              <a:t>4</a:t>
            </a:r>
            <a:r>
              <a:rPr lang="en-US" sz="3200" b="1" i="1" dirty="0" smtClean="0">
                <a:solidFill>
                  <a:srgbClr val="7030A0"/>
                </a:solidFill>
                <a:latin typeface="Times New Roman" pitchFamily="18" charset="0"/>
                <a:cs typeface="Times New Roman" pitchFamily="18" charset="0"/>
              </a:rPr>
              <a:t>. </a:t>
            </a:r>
            <a:r>
              <a:rPr lang="en-US" sz="3200" b="1" i="1" dirty="0" err="1" smtClean="0">
                <a:solidFill>
                  <a:srgbClr val="7030A0"/>
                </a:solidFill>
                <a:latin typeface="Times New Roman" pitchFamily="18" charset="0"/>
                <a:cs typeface="Times New Roman" pitchFamily="18" charset="0"/>
              </a:rPr>
              <a:t>Lời</a:t>
            </a:r>
            <a:r>
              <a:rPr lang="en-US" sz="3200" b="1" i="1" dirty="0" smtClean="0">
                <a:solidFill>
                  <a:srgbClr val="7030A0"/>
                </a:solidFill>
                <a:latin typeface="Times New Roman" pitchFamily="18" charset="0"/>
                <a:cs typeface="Times New Roman" pitchFamily="18" charset="0"/>
              </a:rPr>
              <a:t> </a:t>
            </a:r>
            <a:r>
              <a:rPr lang="en-US" sz="3200" b="1" i="1" dirty="0" err="1" smtClean="0">
                <a:solidFill>
                  <a:srgbClr val="7030A0"/>
                </a:solidFill>
                <a:latin typeface="Times New Roman" pitchFamily="18" charset="0"/>
                <a:cs typeface="Times New Roman" pitchFamily="18" charset="0"/>
              </a:rPr>
              <a:t>bình</a:t>
            </a:r>
            <a:r>
              <a:rPr lang="en-US" sz="3200" b="1" i="1" dirty="0" smtClean="0">
                <a:solidFill>
                  <a:srgbClr val="7030A0"/>
                </a:solidFill>
                <a:latin typeface="Times New Roman" pitchFamily="18" charset="0"/>
                <a:cs typeface="Times New Roman" pitchFamily="18" charset="0"/>
              </a:rPr>
              <a:t> </a:t>
            </a:r>
            <a:r>
              <a:rPr lang="en-US" sz="3200" b="1" i="1" dirty="0" err="1" smtClean="0">
                <a:solidFill>
                  <a:srgbClr val="7030A0"/>
                </a:solidFill>
                <a:latin typeface="Times New Roman" pitchFamily="18" charset="0"/>
                <a:cs typeface="Times New Roman" pitchFamily="18" charset="0"/>
              </a:rPr>
              <a:t>cuối</a:t>
            </a:r>
            <a:r>
              <a:rPr lang="en-US" sz="3200" b="1" i="1" dirty="0" smtClean="0">
                <a:solidFill>
                  <a:srgbClr val="7030A0"/>
                </a:solidFill>
                <a:latin typeface="Times New Roman" pitchFamily="18" charset="0"/>
                <a:cs typeface="Times New Roman" pitchFamily="18" charset="0"/>
              </a:rPr>
              <a:t> </a:t>
            </a:r>
            <a:r>
              <a:rPr lang="en-US" sz="3200" b="1" i="1" dirty="0" err="1" smtClean="0">
                <a:solidFill>
                  <a:srgbClr val="7030A0"/>
                </a:solidFill>
                <a:latin typeface="Times New Roman" pitchFamily="18" charset="0"/>
                <a:cs typeface="Times New Roman" pitchFamily="18" charset="0"/>
              </a:rPr>
              <a:t>chuyện</a:t>
            </a:r>
            <a:r>
              <a:rPr lang="en-US" sz="2800" b="1" i="1" dirty="0" smtClean="0">
                <a:solidFill>
                  <a:srgbClr val="7030A0"/>
                </a:solidFill>
                <a:latin typeface="Times New Roman" pitchFamily="18" charset="0"/>
                <a:cs typeface="Times New Roman" pitchFamily="18" charset="0"/>
              </a:rPr>
              <a:t> </a:t>
            </a:r>
          </a:p>
        </p:txBody>
      </p:sp>
      <p:sp>
        <p:nvSpPr>
          <p:cNvPr id="4" name="Rectangle 9"/>
          <p:cNvSpPr txBox="1">
            <a:spLocks noChangeArrowheads="1"/>
          </p:cNvSpPr>
          <p:nvPr/>
        </p:nvSpPr>
        <p:spPr bwMode="auto">
          <a:xfrm>
            <a:off x="1422400" y="296781"/>
            <a:ext cx="9347200" cy="609600"/>
          </a:xfrm>
          <a:prstGeom prst="rect">
            <a:avLst/>
          </a:prstGeom>
          <a:solidFill>
            <a:srgbClr val="FFEF66">
              <a:lumMod val="20000"/>
              <a:lumOff val="8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Tx/>
              <a:buNone/>
              <a:defRPr sz="28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defRPr/>
            </a:pPr>
            <a:r>
              <a:rPr lang="en-US" sz="3200" b="1" kern="0" dirty="0" smtClean="0">
                <a:solidFill>
                  <a:srgbClr val="3333FF"/>
                </a:solidFill>
                <a:effectLst/>
                <a:latin typeface="Times New Roman" pitchFamily="18" charset="0"/>
                <a:cs typeface="Times New Roman" pitchFamily="18" charset="0"/>
              </a:rPr>
              <a:t>II. </a:t>
            </a:r>
            <a:r>
              <a:rPr lang="en-US" sz="3200" b="1" kern="0" dirty="0" err="1" smtClean="0">
                <a:solidFill>
                  <a:srgbClr val="3333FF"/>
                </a:solidFill>
                <a:effectLst/>
                <a:latin typeface="Times New Roman" pitchFamily="18" charset="0"/>
                <a:cs typeface="Times New Roman" pitchFamily="18" charset="0"/>
              </a:rPr>
              <a:t>Đọc</a:t>
            </a:r>
            <a:r>
              <a:rPr lang="en-US" sz="3200" b="1" kern="0" dirty="0" smtClean="0">
                <a:solidFill>
                  <a:srgbClr val="3333FF"/>
                </a:solidFill>
                <a:effectLst/>
                <a:latin typeface="Times New Roman" pitchFamily="18" charset="0"/>
                <a:cs typeface="Times New Roman" pitchFamily="18" charset="0"/>
              </a:rPr>
              <a:t> - </a:t>
            </a:r>
            <a:r>
              <a:rPr lang="en-US" sz="3200" b="1" kern="0" dirty="0" err="1" smtClean="0">
                <a:solidFill>
                  <a:srgbClr val="3333FF"/>
                </a:solidFill>
                <a:effectLst/>
                <a:latin typeface="Times New Roman" pitchFamily="18" charset="0"/>
                <a:cs typeface="Times New Roman" pitchFamily="18" charset="0"/>
              </a:rPr>
              <a:t>hiểu</a:t>
            </a:r>
            <a:r>
              <a:rPr lang="en-US" sz="3200" b="1" kern="0" dirty="0" smtClean="0">
                <a:solidFill>
                  <a:srgbClr val="3333FF"/>
                </a:solidFill>
                <a:effectLst/>
                <a:latin typeface="Times New Roman" pitchFamily="18" charset="0"/>
                <a:cs typeface="Times New Roman" pitchFamily="18" charset="0"/>
              </a:rPr>
              <a:t> </a:t>
            </a:r>
            <a:r>
              <a:rPr lang="en-US" sz="3200" b="1" kern="0" dirty="0" err="1" smtClean="0">
                <a:solidFill>
                  <a:srgbClr val="3333FF"/>
                </a:solidFill>
                <a:effectLst/>
                <a:latin typeface="Times New Roman" pitchFamily="18" charset="0"/>
                <a:cs typeface="Times New Roman" pitchFamily="18" charset="0"/>
              </a:rPr>
              <a:t>văn</a:t>
            </a:r>
            <a:r>
              <a:rPr lang="en-US" sz="3200" b="1" kern="0" dirty="0" smtClean="0">
                <a:solidFill>
                  <a:srgbClr val="3333FF"/>
                </a:solidFill>
                <a:effectLst/>
                <a:latin typeface="Times New Roman" pitchFamily="18" charset="0"/>
                <a:cs typeface="Times New Roman" pitchFamily="18" charset="0"/>
              </a:rPr>
              <a:t> </a:t>
            </a:r>
            <a:r>
              <a:rPr lang="en-US" sz="3200" b="1" kern="0" dirty="0" err="1" smtClean="0">
                <a:solidFill>
                  <a:srgbClr val="3333FF"/>
                </a:solidFill>
                <a:effectLst/>
                <a:latin typeface="Times New Roman" pitchFamily="18" charset="0"/>
                <a:cs typeface="Times New Roman" pitchFamily="18" charset="0"/>
              </a:rPr>
              <a:t>bản</a:t>
            </a:r>
            <a:endParaRPr lang="en-US" sz="3200" b="1" kern="0" dirty="0" smtClean="0">
              <a:solidFill>
                <a:srgbClr val="3333FF"/>
              </a:solidFill>
              <a:effectLst/>
              <a:latin typeface="Times New Roman" pitchFamily="18" charset="0"/>
              <a:cs typeface="Times New Roman" pitchFamily="18" charset="0"/>
            </a:endParaRPr>
          </a:p>
        </p:txBody>
      </p:sp>
      <p:pic>
        <p:nvPicPr>
          <p:cNvPr id="1026" name="Picture 2" descr="Mẹo xin việc ở Nhật: Phương pháp thảo luận nhóm (Group Discussion) | iSenpa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5836" y="2060539"/>
            <a:ext cx="5143500" cy="38576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96400" y="2424345"/>
            <a:ext cx="5699600" cy="2554545"/>
          </a:xfrm>
          <a:prstGeom prst="rect">
            <a:avLst/>
          </a:prstGeom>
        </p:spPr>
        <p:txBody>
          <a:bodyPr wrap="square">
            <a:spAutoFit/>
          </a:bodyPr>
          <a:lstStyle/>
          <a:p>
            <a:pPr algn="ctr"/>
            <a:r>
              <a:rPr lang="en-US" sz="3200" b="1" dirty="0" err="1" smtClean="0">
                <a:solidFill>
                  <a:schemeClr val="tx2"/>
                </a:solidFill>
                <a:latin typeface="Times New Roman" pitchFamily="18" charset="0"/>
                <a:cs typeface="Times New Roman" pitchFamily="18" charset="0"/>
              </a:rPr>
              <a:t>Thảo</a:t>
            </a:r>
            <a:r>
              <a:rPr lang="en-US" sz="3200" b="1" dirty="0" smtClean="0">
                <a:solidFill>
                  <a:schemeClr val="tx2"/>
                </a:solidFill>
                <a:latin typeface="Times New Roman" pitchFamily="18" charset="0"/>
                <a:cs typeface="Times New Roman" pitchFamily="18" charset="0"/>
              </a:rPr>
              <a:t> </a:t>
            </a:r>
            <a:r>
              <a:rPr lang="en-US" sz="3200" b="1" dirty="0" err="1" smtClean="0">
                <a:solidFill>
                  <a:schemeClr val="tx2"/>
                </a:solidFill>
                <a:latin typeface="Times New Roman" pitchFamily="18" charset="0"/>
                <a:cs typeface="Times New Roman" pitchFamily="18" charset="0"/>
              </a:rPr>
              <a:t>luận</a:t>
            </a:r>
            <a:r>
              <a:rPr lang="en-US" sz="3200" b="1" dirty="0" smtClean="0">
                <a:solidFill>
                  <a:schemeClr val="tx2"/>
                </a:solidFill>
                <a:latin typeface="Times New Roman" pitchFamily="18" charset="0"/>
                <a:cs typeface="Times New Roman" pitchFamily="18" charset="0"/>
              </a:rPr>
              <a:t> </a:t>
            </a:r>
            <a:r>
              <a:rPr lang="en-US" sz="3200" b="1" dirty="0" err="1" smtClean="0">
                <a:solidFill>
                  <a:schemeClr val="tx2"/>
                </a:solidFill>
                <a:latin typeface="Times New Roman" pitchFamily="18" charset="0"/>
                <a:cs typeface="Times New Roman" pitchFamily="18" charset="0"/>
              </a:rPr>
              <a:t>nhóm</a:t>
            </a:r>
            <a:r>
              <a:rPr lang="en-US" sz="3200" b="1" dirty="0" smtClean="0">
                <a:solidFill>
                  <a:schemeClr val="tx2"/>
                </a:solidFill>
                <a:latin typeface="Times New Roman" pitchFamily="18" charset="0"/>
                <a:cs typeface="Times New Roman" pitchFamily="18" charset="0"/>
              </a:rPr>
              <a:t> (5 </a:t>
            </a:r>
            <a:r>
              <a:rPr lang="en-US" sz="3200" b="1" dirty="0" err="1" smtClean="0">
                <a:solidFill>
                  <a:schemeClr val="tx2"/>
                </a:solidFill>
                <a:latin typeface="Times New Roman" pitchFamily="18" charset="0"/>
                <a:cs typeface="Times New Roman" pitchFamily="18" charset="0"/>
              </a:rPr>
              <a:t>phút</a:t>
            </a:r>
            <a:r>
              <a:rPr lang="en-US" sz="3200" b="1" dirty="0" smtClean="0">
                <a:solidFill>
                  <a:schemeClr val="tx2"/>
                </a:solidFill>
                <a:latin typeface="Times New Roman" pitchFamily="18" charset="0"/>
                <a:cs typeface="Times New Roman" pitchFamily="18" charset="0"/>
              </a:rPr>
              <a:t>)</a:t>
            </a:r>
          </a:p>
          <a:p>
            <a:pPr algn="just"/>
            <a:endParaRPr lang="en-US" sz="3200" dirty="0" smtClean="0">
              <a:solidFill>
                <a:srgbClr val="000000"/>
              </a:solidFill>
              <a:latin typeface="Times New Roman" pitchFamily="18" charset="0"/>
              <a:cs typeface="Times New Roman" pitchFamily="18" charset="0"/>
            </a:endParaRPr>
          </a:p>
          <a:p>
            <a:pPr algn="just"/>
            <a:r>
              <a:rPr lang="en-US" sz="3200" i="1" dirty="0" err="1" smtClean="0">
                <a:solidFill>
                  <a:srgbClr val="000000"/>
                </a:solidFill>
                <a:latin typeface="Times New Roman" pitchFamily="18" charset="0"/>
                <a:cs typeface="Times New Roman" pitchFamily="18" charset="0"/>
              </a:rPr>
              <a:t>Nhiệm</a:t>
            </a:r>
            <a:r>
              <a:rPr lang="en-US" sz="3200" i="1" dirty="0" smtClean="0">
                <a:solidFill>
                  <a:srgbClr val="000000"/>
                </a:solidFill>
                <a:latin typeface="Times New Roman" pitchFamily="18" charset="0"/>
                <a:cs typeface="Times New Roman" pitchFamily="18" charset="0"/>
              </a:rPr>
              <a:t> </a:t>
            </a:r>
            <a:r>
              <a:rPr lang="en-US" sz="3200" i="1" dirty="0" err="1" smtClean="0">
                <a:solidFill>
                  <a:srgbClr val="000000"/>
                </a:solidFill>
                <a:latin typeface="Times New Roman" pitchFamily="18" charset="0"/>
                <a:cs typeface="Times New Roman" pitchFamily="18" charset="0"/>
              </a:rPr>
              <a:t>vụ</a:t>
            </a:r>
            <a:r>
              <a:rPr lang="en-US" sz="3200" i="1" dirty="0" smtClean="0">
                <a:solidFill>
                  <a:srgbClr val="000000"/>
                </a:solidFill>
                <a:latin typeface="Times New Roman" pitchFamily="18" charset="0"/>
                <a:cs typeface="Times New Roman" pitchFamily="18" charset="0"/>
              </a:rPr>
              <a:t>: </a:t>
            </a:r>
            <a:r>
              <a:rPr lang="en-US" sz="3200" i="1" dirty="0" err="1" smtClean="0">
                <a:solidFill>
                  <a:srgbClr val="000000"/>
                </a:solidFill>
                <a:latin typeface="Times New Roman" pitchFamily="18" charset="0"/>
                <a:cs typeface="Times New Roman" pitchFamily="18" charset="0"/>
              </a:rPr>
              <a:t>Đọc</a:t>
            </a:r>
            <a:r>
              <a:rPr lang="en-US" sz="3200" i="1" dirty="0" smtClean="0">
                <a:solidFill>
                  <a:srgbClr val="000000"/>
                </a:solidFill>
                <a:latin typeface="Times New Roman" pitchFamily="18" charset="0"/>
                <a:cs typeface="Times New Roman" pitchFamily="18" charset="0"/>
              </a:rPr>
              <a:t> </a:t>
            </a:r>
            <a:r>
              <a:rPr lang="en-US" sz="3200" i="1" dirty="0" err="1" smtClean="0">
                <a:solidFill>
                  <a:srgbClr val="000000"/>
                </a:solidFill>
                <a:latin typeface="Times New Roman" pitchFamily="18" charset="0"/>
                <a:cs typeface="Times New Roman" pitchFamily="18" charset="0"/>
              </a:rPr>
              <a:t>lại</a:t>
            </a:r>
            <a:r>
              <a:rPr lang="en-US" sz="3200" i="1" dirty="0" smtClean="0">
                <a:solidFill>
                  <a:srgbClr val="000000"/>
                </a:solidFill>
                <a:latin typeface="Times New Roman" pitchFamily="18" charset="0"/>
                <a:cs typeface="Times New Roman" pitchFamily="18" charset="0"/>
              </a:rPr>
              <a:t> </a:t>
            </a:r>
            <a:r>
              <a:rPr lang="en-US" sz="3200" i="1" dirty="0" err="1" smtClean="0">
                <a:solidFill>
                  <a:srgbClr val="000000"/>
                </a:solidFill>
                <a:latin typeface="Times New Roman" pitchFamily="18" charset="0"/>
                <a:cs typeface="Times New Roman" pitchFamily="18" charset="0"/>
              </a:rPr>
              <a:t>đoạn</a:t>
            </a:r>
            <a:r>
              <a:rPr lang="en-US" sz="3200" i="1" dirty="0" smtClean="0">
                <a:solidFill>
                  <a:srgbClr val="000000"/>
                </a:solidFill>
                <a:latin typeface="Times New Roman" pitchFamily="18" charset="0"/>
                <a:cs typeface="Times New Roman" pitchFamily="18" charset="0"/>
              </a:rPr>
              <a:t> </a:t>
            </a:r>
            <a:r>
              <a:rPr lang="en-US" sz="3200" i="1" dirty="0" err="1" smtClean="0">
                <a:solidFill>
                  <a:srgbClr val="000000"/>
                </a:solidFill>
                <a:latin typeface="Times New Roman" pitchFamily="18" charset="0"/>
                <a:cs typeface="Times New Roman" pitchFamily="18" charset="0"/>
              </a:rPr>
              <a:t>lời</a:t>
            </a:r>
            <a:r>
              <a:rPr lang="en-US" sz="3200" i="1" dirty="0" smtClean="0">
                <a:solidFill>
                  <a:srgbClr val="000000"/>
                </a:solidFill>
                <a:latin typeface="Times New Roman" pitchFamily="18" charset="0"/>
                <a:cs typeface="Times New Roman" pitchFamily="18" charset="0"/>
              </a:rPr>
              <a:t> </a:t>
            </a:r>
            <a:r>
              <a:rPr lang="en-US" sz="3200" i="1" dirty="0" err="1" smtClean="0">
                <a:solidFill>
                  <a:srgbClr val="000000"/>
                </a:solidFill>
                <a:latin typeface="Times New Roman" pitchFamily="18" charset="0"/>
                <a:cs typeface="Times New Roman" pitchFamily="18" charset="0"/>
              </a:rPr>
              <a:t>bình</a:t>
            </a:r>
            <a:r>
              <a:rPr lang="en-US" sz="3200" i="1" dirty="0" smtClean="0">
                <a:solidFill>
                  <a:srgbClr val="000000"/>
                </a:solidFill>
                <a:latin typeface="Times New Roman" pitchFamily="18" charset="0"/>
                <a:cs typeface="Times New Roman" pitchFamily="18" charset="0"/>
              </a:rPr>
              <a:t> </a:t>
            </a:r>
            <a:r>
              <a:rPr lang="en-US" sz="3200" i="1" dirty="0" err="1" smtClean="0">
                <a:solidFill>
                  <a:srgbClr val="000000"/>
                </a:solidFill>
                <a:latin typeface="Times New Roman" pitchFamily="18" charset="0"/>
                <a:cs typeface="Times New Roman" pitchFamily="18" charset="0"/>
              </a:rPr>
              <a:t>cuối</a:t>
            </a:r>
            <a:r>
              <a:rPr lang="en-US" sz="3200" i="1" dirty="0" smtClean="0">
                <a:solidFill>
                  <a:srgbClr val="000000"/>
                </a:solidFill>
                <a:latin typeface="Times New Roman" pitchFamily="18" charset="0"/>
                <a:cs typeface="Times New Roman" pitchFamily="18" charset="0"/>
              </a:rPr>
              <a:t>  </a:t>
            </a:r>
            <a:r>
              <a:rPr lang="en-US" sz="3200" i="1" dirty="0" err="1" smtClean="0">
                <a:solidFill>
                  <a:srgbClr val="000000"/>
                </a:solidFill>
                <a:latin typeface="Times New Roman" pitchFamily="18" charset="0"/>
                <a:cs typeface="Times New Roman" pitchFamily="18" charset="0"/>
              </a:rPr>
              <a:t>chuyện</a:t>
            </a:r>
            <a:r>
              <a:rPr lang="vi-VN" sz="3200" i="1" dirty="0" smtClean="0">
                <a:solidFill>
                  <a:srgbClr val="000000"/>
                </a:solidFill>
                <a:latin typeface="Times New Roman" pitchFamily="18" charset="0"/>
                <a:cs typeface="Times New Roman" pitchFamily="18" charset="0"/>
              </a:rPr>
              <a:t> </a:t>
            </a:r>
            <a:r>
              <a:rPr lang="en-US" sz="3200" i="1" dirty="0" err="1" smtClean="0">
                <a:solidFill>
                  <a:srgbClr val="000000"/>
                </a:solidFill>
                <a:latin typeface="Times New Roman" pitchFamily="18" charset="0"/>
                <a:cs typeface="Times New Roman" pitchFamily="18" charset="0"/>
              </a:rPr>
              <a:t>và</a:t>
            </a:r>
            <a:r>
              <a:rPr lang="en-US" sz="3200" i="1" dirty="0" smtClean="0">
                <a:solidFill>
                  <a:srgbClr val="000000"/>
                </a:solidFill>
                <a:latin typeface="Times New Roman" pitchFamily="18" charset="0"/>
                <a:cs typeface="Times New Roman" pitchFamily="18" charset="0"/>
              </a:rPr>
              <a:t> </a:t>
            </a:r>
            <a:r>
              <a:rPr lang="en-US" sz="3200" i="1" dirty="0" err="1" smtClean="0">
                <a:solidFill>
                  <a:srgbClr val="000000"/>
                </a:solidFill>
                <a:latin typeface="Times New Roman" pitchFamily="18" charset="0"/>
                <a:cs typeface="Times New Roman" pitchFamily="18" charset="0"/>
              </a:rPr>
              <a:t>trả</a:t>
            </a:r>
            <a:r>
              <a:rPr lang="en-US" sz="3200" i="1" dirty="0" smtClean="0">
                <a:solidFill>
                  <a:srgbClr val="000000"/>
                </a:solidFill>
                <a:latin typeface="Times New Roman" pitchFamily="18" charset="0"/>
                <a:cs typeface="Times New Roman" pitchFamily="18" charset="0"/>
              </a:rPr>
              <a:t> </a:t>
            </a:r>
            <a:r>
              <a:rPr lang="en-US" sz="3200" i="1" dirty="0" err="1" smtClean="0">
                <a:solidFill>
                  <a:srgbClr val="000000"/>
                </a:solidFill>
                <a:latin typeface="Times New Roman" pitchFamily="18" charset="0"/>
                <a:cs typeface="Times New Roman" pitchFamily="18" charset="0"/>
              </a:rPr>
              <a:t>lời</a:t>
            </a:r>
            <a:r>
              <a:rPr lang="en-US" sz="3200" i="1" dirty="0" smtClean="0">
                <a:solidFill>
                  <a:srgbClr val="000000"/>
                </a:solidFill>
                <a:latin typeface="Times New Roman" pitchFamily="18" charset="0"/>
                <a:cs typeface="Times New Roman" pitchFamily="18" charset="0"/>
              </a:rPr>
              <a:t> </a:t>
            </a:r>
            <a:r>
              <a:rPr lang="en-US" sz="3200" i="1" dirty="0" err="1" smtClean="0">
                <a:solidFill>
                  <a:srgbClr val="000000"/>
                </a:solidFill>
                <a:latin typeface="Times New Roman" pitchFamily="18" charset="0"/>
                <a:cs typeface="Times New Roman" pitchFamily="18" charset="0"/>
              </a:rPr>
              <a:t>các</a:t>
            </a:r>
            <a:r>
              <a:rPr lang="en-US" sz="3200" i="1" dirty="0" smtClean="0">
                <a:solidFill>
                  <a:srgbClr val="000000"/>
                </a:solidFill>
                <a:latin typeface="Times New Roman" pitchFamily="18" charset="0"/>
                <a:cs typeface="Times New Roman" pitchFamily="18" charset="0"/>
              </a:rPr>
              <a:t> </a:t>
            </a:r>
            <a:r>
              <a:rPr lang="en-US" sz="3200" i="1" dirty="0" err="1" smtClean="0">
                <a:solidFill>
                  <a:srgbClr val="000000"/>
                </a:solidFill>
                <a:latin typeface="Times New Roman" pitchFamily="18" charset="0"/>
                <a:cs typeface="Times New Roman" pitchFamily="18" charset="0"/>
              </a:rPr>
              <a:t>câu</a:t>
            </a:r>
            <a:r>
              <a:rPr lang="en-US" sz="3200" i="1" dirty="0" smtClean="0">
                <a:solidFill>
                  <a:srgbClr val="000000"/>
                </a:solidFill>
                <a:latin typeface="Times New Roman" pitchFamily="18" charset="0"/>
                <a:cs typeface="Times New Roman" pitchFamily="18" charset="0"/>
              </a:rPr>
              <a:t> </a:t>
            </a:r>
            <a:r>
              <a:rPr lang="en-US" sz="3200" i="1" dirty="0" err="1" smtClean="0">
                <a:solidFill>
                  <a:srgbClr val="000000"/>
                </a:solidFill>
                <a:latin typeface="Times New Roman" pitchFamily="18" charset="0"/>
                <a:cs typeface="Times New Roman" pitchFamily="18" charset="0"/>
              </a:rPr>
              <a:t>hỏi</a:t>
            </a:r>
            <a:r>
              <a:rPr lang="en-US" sz="3200" i="1" dirty="0" smtClean="0">
                <a:solidFill>
                  <a:srgbClr val="000000"/>
                </a:solidFill>
                <a:latin typeface="Times New Roman" pitchFamily="18" charset="0"/>
                <a:cs typeface="Times New Roman" pitchFamily="18" charset="0"/>
              </a:rPr>
              <a:t> </a:t>
            </a:r>
            <a:r>
              <a:rPr lang="en-US" sz="3200" i="1" dirty="0" err="1" smtClean="0">
                <a:solidFill>
                  <a:srgbClr val="000000"/>
                </a:solidFill>
                <a:latin typeface="Times New Roman" pitchFamily="18" charset="0"/>
                <a:cs typeface="Times New Roman" pitchFamily="18" charset="0"/>
              </a:rPr>
              <a:t>đọc</a:t>
            </a:r>
            <a:r>
              <a:rPr lang="en-US" sz="3200" i="1" dirty="0" smtClean="0">
                <a:solidFill>
                  <a:srgbClr val="000000"/>
                </a:solidFill>
                <a:latin typeface="Times New Roman" pitchFamily="18" charset="0"/>
                <a:cs typeface="Times New Roman" pitchFamily="18" charset="0"/>
              </a:rPr>
              <a:t> – </a:t>
            </a:r>
            <a:r>
              <a:rPr lang="en-US" sz="3200" i="1" dirty="0" err="1" smtClean="0">
                <a:solidFill>
                  <a:srgbClr val="000000"/>
                </a:solidFill>
                <a:latin typeface="Times New Roman" pitchFamily="18" charset="0"/>
                <a:cs typeface="Times New Roman" pitchFamily="18" charset="0"/>
              </a:rPr>
              <a:t>hiểu</a:t>
            </a:r>
            <a:r>
              <a:rPr lang="en-US" sz="3200" i="1" dirty="0" smtClean="0">
                <a:solidFill>
                  <a:srgbClr val="000000"/>
                </a:solidFill>
                <a:latin typeface="Times New Roman" pitchFamily="18" charset="0"/>
                <a:cs typeface="Times New Roman" pitchFamily="18" charset="0"/>
              </a:rPr>
              <a:t>.</a:t>
            </a:r>
            <a:endParaRPr lang="en-US" sz="2400" i="1" dirty="0"/>
          </a:p>
        </p:txBody>
      </p:sp>
    </p:spTree>
    <p:extLst>
      <p:ext uri="{BB962C8B-B14F-4D97-AF65-F5344CB8AC3E}">
        <p14:creationId xmlns:p14="http://schemas.microsoft.com/office/powerpoint/2010/main" val="2380527296"/>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546536" y="85798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pitchFamily="34" charset="0"/>
              </a:defRPr>
            </a:lvl2pPr>
            <a:lvl3pPr algn="l" rtl="0" eaLnBrk="0" fontAlgn="base" hangingPunct="0">
              <a:spcBef>
                <a:spcPct val="0"/>
              </a:spcBef>
              <a:spcAft>
                <a:spcPct val="0"/>
              </a:spcAft>
              <a:defRPr sz="3800">
                <a:solidFill>
                  <a:schemeClr val="tx2"/>
                </a:solidFill>
                <a:latin typeface="Arial" pitchFamily="34" charset="0"/>
              </a:defRPr>
            </a:lvl3pPr>
            <a:lvl4pPr algn="l" rtl="0" eaLnBrk="0" fontAlgn="base" hangingPunct="0">
              <a:spcBef>
                <a:spcPct val="0"/>
              </a:spcBef>
              <a:spcAft>
                <a:spcPct val="0"/>
              </a:spcAft>
              <a:defRPr sz="3800">
                <a:solidFill>
                  <a:schemeClr val="tx2"/>
                </a:solidFill>
                <a:latin typeface="Arial" pitchFamily="34" charset="0"/>
              </a:defRPr>
            </a:lvl4pPr>
            <a:lvl5pPr algn="l" rtl="0" eaLnBrk="0" fontAlgn="base" hangingPunct="0">
              <a:spcBef>
                <a:spcPct val="0"/>
              </a:spcBef>
              <a:spcAft>
                <a:spcPct val="0"/>
              </a:spcAft>
              <a:defRPr sz="3800">
                <a:solidFill>
                  <a:schemeClr val="tx2"/>
                </a:solidFill>
                <a:latin typeface="Arial" pitchFamily="34" charset="0"/>
              </a:defRPr>
            </a:lvl5pPr>
            <a:lvl6pPr marL="457200" algn="l" rtl="0" fontAlgn="base">
              <a:spcBef>
                <a:spcPct val="0"/>
              </a:spcBef>
              <a:spcAft>
                <a:spcPct val="0"/>
              </a:spcAft>
              <a:defRPr sz="3800">
                <a:solidFill>
                  <a:schemeClr val="tx2"/>
                </a:solidFill>
                <a:latin typeface="Arial" pitchFamily="34" charset="0"/>
              </a:defRPr>
            </a:lvl6pPr>
            <a:lvl7pPr marL="914400" algn="l" rtl="0" fontAlgn="base">
              <a:spcBef>
                <a:spcPct val="0"/>
              </a:spcBef>
              <a:spcAft>
                <a:spcPct val="0"/>
              </a:spcAft>
              <a:defRPr sz="3800">
                <a:solidFill>
                  <a:schemeClr val="tx2"/>
                </a:solidFill>
                <a:latin typeface="Arial" pitchFamily="34" charset="0"/>
              </a:defRPr>
            </a:lvl7pPr>
            <a:lvl8pPr marL="1371600" algn="l" rtl="0" fontAlgn="base">
              <a:spcBef>
                <a:spcPct val="0"/>
              </a:spcBef>
              <a:spcAft>
                <a:spcPct val="0"/>
              </a:spcAft>
              <a:defRPr sz="3800">
                <a:solidFill>
                  <a:schemeClr val="tx2"/>
                </a:solidFill>
                <a:latin typeface="Arial" pitchFamily="34" charset="0"/>
              </a:defRPr>
            </a:lvl8pPr>
            <a:lvl9pPr marL="1828800" algn="l" rtl="0" fontAlgn="base">
              <a:spcBef>
                <a:spcPct val="0"/>
              </a:spcBef>
              <a:spcAft>
                <a:spcPct val="0"/>
              </a:spcAft>
              <a:defRPr sz="3800">
                <a:solidFill>
                  <a:schemeClr val="tx2"/>
                </a:solidFill>
                <a:latin typeface="Arial" pitchFamily="34" charset="0"/>
              </a:defRPr>
            </a:lvl9pPr>
          </a:lstStyle>
          <a:p>
            <a:pPr eaLnBrk="1" hangingPunct="1"/>
            <a:r>
              <a:rPr lang="en-US" sz="3200" b="1" i="1" dirty="0">
                <a:solidFill>
                  <a:srgbClr val="7030A0"/>
                </a:solidFill>
                <a:latin typeface="Times New Roman" pitchFamily="18" charset="0"/>
                <a:cs typeface="Times New Roman" pitchFamily="18" charset="0"/>
              </a:rPr>
              <a:t>4</a:t>
            </a:r>
            <a:r>
              <a:rPr lang="en-US" sz="3200" b="1" i="1" dirty="0" smtClean="0">
                <a:solidFill>
                  <a:srgbClr val="7030A0"/>
                </a:solidFill>
                <a:latin typeface="Times New Roman" pitchFamily="18" charset="0"/>
                <a:cs typeface="Times New Roman" pitchFamily="18" charset="0"/>
              </a:rPr>
              <a:t>. </a:t>
            </a:r>
            <a:r>
              <a:rPr lang="en-US" sz="3200" b="1" i="1" dirty="0" err="1" smtClean="0">
                <a:solidFill>
                  <a:srgbClr val="7030A0"/>
                </a:solidFill>
                <a:latin typeface="Times New Roman" pitchFamily="18" charset="0"/>
                <a:cs typeface="Times New Roman" pitchFamily="18" charset="0"/>
              </a:rPr>
              <a:t>Lời</a:t>
            </a:r>
            <a:r>
              <a:rPr lang="en-US" sz="3200" b="1" i="1" dirty="0" smtClean="0">
                <a:solidFill>
                  <a:srgbClr val="7030A0"/>
                </a:solidFill>
                <a:latin typeface="Times New Roman" pitchFamily="18" charset="0"/>
                <a:cs typeface="Times New Roman" pitchFamily="18" charset="0"/>
              </a:rPr>
              <a:t> </a:t>
            </a:r>
            <a:r>
              <a:rPr lang="en-US" sz="3200" b="1" i="1" dirty="0" err="1" smtClean="0">
                <a:solidFill>
                  <a:srgbClr val="7030A0"/>
                </a:solidFill>
                <a:latin typeface="Times New Roman" pitchFamily="18" charset="0"/>
                <a:cs typeface="Times New Roman" pitchFamily="18" charset="0"/>
              </a:rPr>
              <a:t>bình</a:t>
            </a:r>
            <a:r>
              <a:rPr lang="en-US" sz="3200" b="1" i="1" dirty="0" smtClean="0">
                <a:solidFill>
                  <a:srgbClr val="7030A0"/>
                </a:solidFill>
                <a:latin typeface="Times New Roman" pitchFamily="18" charset="0"/>
                <a:cs typeface="Times New Roman" pitchFamily="18" charset="0"/>
              </a:rPr>
              <a:t> </a:t>
            </a:r>
            <a:r>
              <a:rPr lang="en-US" sz="3200" b="1" i="1" dirty="0" err="1" smtClean="0">
                <a:solidFill>
                  <a:srgbClr val="7030A0"/>
                </a:solidFill>
                <a:latin typeface="Times New Roman" pitchFamily="18" charset="0"/>
                <a:cs typeface="Times New Roman" pitchFamily="18" charset="0"/>
              </a:rPr>
              <a:t>cuối</a:t>
            </a:r>
            <a:r>
              <a:rPr lang="en-US" sz="3200" b="1" i="1" dirty="0" smtClean="0">
                <a:solidFill>
                  <a:srgbClr val="7030A0"/>
                </a:solidFill>
                <a:latin typeface="Times New Roman" pitchFamily="18" charset="0"/>
                <a:cs typeface="Times New Roman" pitchFamily="18" charset="0"/>
              </a:rPr>
              <a:t> </a:t>
            </a:r>
            <a:r>
              <a:rPr lang="en-US" sz="3200" b="1" i="1" dirty="0" err="1" smtClean="0">
                <a:solidFill>
                  <a:srgbClr val="7030A0"/>
                </a:solidFill>
                <a:latin typeface="Times New Roman" pitchFamily="18" charset="0"/>
                <a:cs typeface="Times New Roman" pitchFamily="18" charset="0"/>
              </a:rPr>
              <a:t>chuyện</a:t>
            </a:r>
            <a:r>
              <a:rPr lang="en-US" sz="2800" b="1" i="1" dirty="0" smtClean="0">
                <a:solidFill>
                  <a:srgbClr val="7030A0"/>
                </a:solidFill>
                <a:latin typeface="Times New Roman" pitchFamily="18" charset="0"/>
                <a:cs typeface="Times New Roman" pitchFamily="18" charset="0"/>
              </a:rPr>
              <a:t> </a:t>
            </a:r>
          </a:p>
        </p:txBody>
      </p:sp>
      <p:sp>
        <p:nvSpPr>
          <p:cNvPr id="4" name="Rectangle 9"/>
          <p:cNvSpPr txBox="1">
            <a:spLocks noChangeArrowheads="1"/>
          </p:cNvSpPr>
          <p:nvPr/>
        </p:nvSpPr>
        <p:spPr bwMode="auto">
          <a:xfrm>
            <a:off x="1422400" y="296781"/>
            <a:ext cx="9347200" cy="609600"/>
          </a:xfrm>
          <a:prstGeom prst="rect">
            <a:avLst/>
          </a:prstGeom>
          <a:solidFill>
            <a:srgbClr val="FFEF66">
              <a:lumMod val="20000"/>
              <a:lumOff val="8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Tx/>
              <a:buNone/>
              <a:defRPr sz="28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defRPr/>
            </a:pPr>
            <a:r>
              <a:rPr lang="en-US" sz="3200" b="1" kern="0" dirty="0" smtClean="0">
                <a:solidFill>
                  <a:srgbClr val="3333FF"/>
                </a:solidFill>
                <a:effectLst/>
                <a:latin typeface="Times New Roman" pitchFamily="18" charset="0"/>
                <a:cs typeface="Times New Roman" pitchFamily="18" charset="0"/>
              </a:rPr>
              <a:t>II. </a:t>
            </a:r>
            <a:r>
              <a:rPr lang="en-US" sz="3200" b="1" kern="0" dirty="0" err="1" smtClean="0">
                <a:solidFill>
                  <a:srgbClr val="3333FF"/>
                </a:solidFill>
                <a:effectLst/>
                <a:latin typeface="Times New Roman" pitchFamily="18" charset="0"/>
                <a:cs typeface="Times New Roman" pitchFamily="18" charset="0"/>
              </a:rPr>
              <a:t>Đọc</a:t>
            </a:r>
            <a:r>
              <a:rPr lang="en-US" sz="3200" b="1" kern="0" dirty="0" smtClean="0">
                <a:solidFill>
                  <a:srgbClr val="3333FF"/>
                </a:solidFill>
                <a:effectLst/>
                <a:latin typeface="Times New Roman" pitchFamily="18" charset="0"/>
                <a:cs typeface="Times New Roman" pitchFamily="18" charset="0"/>
              </a:rPr>
              <a:t> - </a:t>
            </a:r>
            <a:r>
              <a:rPr lang="en-US" sz="3200" b="1" kern="0" dirty="0" err="1" smtClean="0">
                <a:solidFill>
                  <a:srgbClr val="3333FF"/>
                </a:solidFill>
                <a:effectLst/>
                <a:latin typeface="Times New Roman" pitchFamily="18" charset="0"/>
                <a:cs typeface="Times New Roman" pitchFamily="18" charset="0"/>
              </a:rPr>
              <a:t>hiểu</a:t>
            </a:r>
            <a:r>
              <a:rPr lang="en-US" sz="3200" b="1" kern="0" dirty="0" smtClean="0">
                <a:solidFill>
                  <a:srgbClr val="3333FF"/>
                </a:solidFill>
                <a:effectLst/>
                <a:latin typeface="Times New Roman" pitchFamily="18" charset="0"/>
                <a:cs typeface="Times New Roman" pitchFamily="18" charset="0"/>
              </a:rPr>
              <a:t> </a:t>
            </a:r>
            <a:r>
              <a:rPr lang="en-US" sz="3200" b="1" kern="0" dirty="0" err="1" smtClean="0">
                <a:solidFill>
                  <a:srgbClr val="3333FF"/>
                </a:solidFill>
                <a:effectLst/>
                <a:latin typeface="Times New Roman" pitchFamily="18" charset="0"/>
                <a:cs typeface="Times New Roman" pitchFamily="18" charset="0"/>
              </a:rPr>
              <a:t>văn</a:t>
            </a:r>
            <a:r>
              <a:rPr lang="en-US" sz="3200" b="1" kern="0" dirty="0" smtClean="0">
                <a:solidFill>
                  <a:srgbClr val="3333FF"/>
                </a:solidFill>
                <a:effectLst/>
                <a:latin typeface="Times New Roman" pitchFamily="18" charset="0"/>
                <a:cs typeface="Times New Roman" pitchFamily="18" charset="0"/>
              </a:rPr>
              <a:t> </a:t>
            </a:r>
            <a:r>
              <a:rPr lang="en-US" sz="3200" b="1" kern="0" dirty="0" err="1" smtClean="0">
                <a:solidFill>
                  <a:srgbClr val="3333FF"/>
                </a:solidFill>
                <a:effectLst/>
                <a:latin typeface="Times New Roman" pitchFamily="18" charset="0"/>
                <a:cs typeface="Times New Roman" pitchFamily="18" charset="0"/>
              </a:rPr>
              <a:t>bản</a:t>
            </a:r>
            <a:endParaRPr lang="en-US" sz="3200" b="1" kern="0" dirty="0" smtClean="0">
              <a:solidFill>
                <a:srgbClr val="3333FF"/>
              </a:solidFill>
              <a:effectLst/>
              <a:latin typeface="Times New Roman" pitchFamily="18" charset="0"/>
              <a:cs typeface="Times New Roman" pitchFamily="18" charset="0"/>
            </a:endParaRPr>
          </a:p>
        </p:txBody>
      </p:sp>
      <p:sp>
        <p:nvSpPr>
          <p:cNvPr id="5" name="Rectangle 4"/>
          <p:cNvSpPr/>
          <p:nvPr/>
        </p:nvSpPr>
        <p:spPr>
          <a:xfrm>
            <a:off x="409903" y="1777939"/>
            <a:ext cx="11414235" cy="4893647"/>
          </a:xfrm>
          <a:prstGeom prst="rect">
            <a:avLst/>
          </a:prstGeom>
        </p:spPr>
        <p:txBody>
          <a:bodyPr wrap="square">
            <a:spAutoFit/>
          </a:bodyPr>
          <a:lstStyle/>
          <a:p>
            <a:pPr marL="457200" indent="-457200" algn="just">
              <a:lnSpc>
                <a:spcPct val="150000"/>
              </a:lnSpc>
              <a:buAutoNum type="alphaLcPeriod"/>
            </a:pPr>
            <a:r>
              <a:rPr lang="en-US" sz="2600" i="1" dirty="0" err="1" smtClean="0">
                <a:solidFill>
                  <a:srgbClr val="000000"/>
                </a:solidFill>
                <a:latin typeface="Times New Roman" pitchFamily="18" charset="0"/>
                <a:cs typeface="Times New Roman" pitchFamily="18" charset="0"/>
              </a:rPr>
              <a:t>Chỉ</a:t>
            </a:r>
            <a:r>
              <a:rPr lang="en-US" sz="2600" i="1" dirty="0" smtClean="0">
                <a:solidFill>
                  <a:srgbClr val="000000"/>
                </a:solidFill>
                <a:latin typeface="Times New Roman" pitchFamily="18" charset="0"/>
                <a:cs typeface="Times New Roman" pitchFamily="18" charset="0"/>
              </a:rPr>
              <a:t> </a:t>
            </a:r>
            <a:r>
              <a:rPr lang="en-US" sz="2600" i="1" dirty="0" err="1" smtClean="0">
                <a:solidFill>
                  <a:srgbClr val="000000"/>
                </a:solidFill>
                <a:latin typeface="Times New Roman" pitchFamily="18" charset="0"/>
                <a:cs typeface="Times New Roman" pitchFamily="18" charset="0"/>
              </a:rPr>
              <a:t>ra</a:t>
            </a:r>
            <a:r>
              <a:rPr lang="en-US" sz="2600" i="1" dirty="0" smtClean="0">
                <a:solidFill>
                  <a:srgbClr val="000000"/>
                </a:solidFill>
                <a:latin typeface="Times New Roman" pitchFamily="18" charset="0"/>
                <a:cs typeface="Times New Roman" pitchFamily="18" charset="0"/>
              </a:rPr>
              <a:t> </a:t>
            </a:r>
            <a:r>
              <a:rPr lang="en-US" sz="2600" i="1" dirty="0" err="1" smtClean="0">
                <a:solidFill>
                  <a:srgbClr val="000000"/>
                </a:solidFill>
                <a:latin typeface="Times New Roman" pitchFamily="18" charset="0"/>
                <a:cs typeface="Times New Roman" pitchFamily="18" charset="0"/>
              </a:rPr>
              <a:t>phương</a:t>
            </a:r>
            <a:r>
              <a:rPr lang="en-US" sz="2600" i="1" dirty="0" smtClean="0">
                <a:solidFill>
                  <a:srgbClr val="000000"/>
                </a:solidFill>
                <a:latin typeface="Times New Roman" pitchFamily="18" charset="0"/>
                <a:cs typeface="Times New Roman" pitchFamily="18" charset="0"/>
              </a:rPr>
              <a:t> </a:t>
            </a:r>
            <a:r>
              <a:rPr lang="en-US" sz="2600" i="1" dirty="0" err="1" smtClean="0">
                <a:solidFill>
                  <a:srgbClr val="000000"/>
                </a:solidFill>
                <a:latin typeface="Times New Roman" pitchFamily="18" charset="0"/>
                <a:cs typeface="Times New Roman" pitchFamily="18" charset="0"/>
              </a:rPr>
              <a:t>thức</a:t>
            </a:r>
            <a:r>
              <a:rPr lang="en-US" sz="2600" i="1" dirty="0" smtClean="0">
                <a:solidFill>
                  <a:srgbClr val="000000"/>
                </a:solidFill>
                <a:latin typeface="Times New Roman" pitchFamily="18" charset="0"/>
                <a:cs typeface="Times New Roman" pitchFamily="18" charset="0"/>
              </a:rPr>
              <a:t> </a:t>
            </a:r>
            <a:r>
              <a:rPr lang="en-US" sz="2600" i="1" dirty="0" err="1" smtClean="0">
                <a:solidFill>
                  <a:srgbClr val="000000"/>
                </a:solidFill>
                <a:latin typeface="Times New Roman" pitchFamily="18" charset="0"/>
                <a:cs typeface="Times New Roman" pitchFamily="18" charset="0"/>
              </a:rPr>
              <a:t>biểu</a:t>
            </a:r>
            <a:r>
              <a:rPr lang="en-US" sz="2600" i="1" dirty="0" smtClean="0">
                <a:solidFill>
                  <a:srgbClr val="000000"/>
                </a:solidFill>
                <a:latin typeface="Times New Roman" pitchFamily="18" charset="0"/>
                <a:cs typeface="Times New Roman" pitchFamily="18" charset="0"/>
              </a:rPr>
              <a:t> </a:t>
            </a:r>
            <a:r>
              <a:rPr lang="en-US" sz="2600" i="1" dirty="0" err="1" smtClean="0">
                <a:solidFill>
                  <a:srgbClr val="000000"/>
                </a:solidFill>
                <a:latin typeface="Times New Roman" pitchFamily="18" charset="0"/>
                <a:cs typeface="Times New Roman" pitchFamily="18" charset="0"/>
              </a:rPr>
              <a:t>đạt</a:t>
            </a:r>
            <a:r>
              <a:rPr lang="en-US" sz="2600" i="1" dirty="0" smtClean="0">
                <a:solidFill>
                  <a:srgbClr val="000000"/>
                </a:solidFill>
                <a:latin typeface="Times New Roman" pitchFamily="18" charset="0"/>
                <a:cs typeface="Times New Roman" pitchFamily="18" charset="0"/>
              </a:rPr>
              <a:t> </a:t>
            </a:r>
            <a:r>
              <a:rPr lang="en-US" sz="2600" i="1" dirty="0" err="1" smtClean="0">
                <a:solidFill>
                  <a:srgbClr val="000000"/>
                </a:solidFill>
                <a:latin typeface="Times New Roman" pitchFamily="18" charset="0"/>
                <a:cs typeface="Times New Roman" pitchFamily="18" charset="0"/>
              </a:rPr>
              <a:t>chính</a:t>
            </a:r>
            <a:r>
              <a:rPr lang="en-US" sz="2600" i="1" dirty="0" smtClean="0">
                <a:solidFill>
                  <a:srgbClr val="000000"/>
                </a:solidFill>
                <a:latin typeface="Times New Roman" pitchFamily="18" charset="0"/>
                <a:cs typeface="Times New Roman" pitchFamily="18" charset="0"/>
              </a:rPr>
              <a:t> </a:t>
            </a:r>
            <a:r>
              <a:rPr lang="en-US" sz="2600" i="1" dirty="0" err="1" smtClean="0">
                <a:solidFill>
                  <a:srgbClr val="000000"/>
                </a:solidFill>
                <a:latin typeface="Times New Roman" pitchFamily="18" charset="0"/>
                <a:cs typeface="Times New Roman" pitchFamily="18" charset="0"/>
              </a:rPr>
              <a:t>của</a:t>
            </a:r>
            <a:r>
              <a:rPr lang="en-US" sz="2600" i="1" dirty="0" smtClean="0">
                <a:solidFill>
                  <a:srgbClr val="000000"/>
                </a:solidFill>
                <a:latin typeface="Times New Roman" pitchFamily="18" charset="0"/>
                <a:cs typeface="Times New Roman" pitchFamily="18" charset="0"/>
              </a:rPr>
              <a:t> </a:t>
            </a:r>
            <a:r>
              <a:rPr lang="en-US" sz="2600" i="1" dirty="0" err="1" smtClean="0">
                <a:solidFill>
                  <a:srgbClr val="000000"/>
                </a:solidFill>
                <a:latin typeface="Times New Roman" pitchFamily="18" charset="0"/>
                <a:cs typeface="Times New Roman" pitchFamily="18" charset="0"/>
              </a:rPr>
              <a:t>đoạn</a:t>
            </a:r>
            <a:r>
              <a:rPr lang="en-US" sz="2600" i="1" dirty="0" smtClean="0">
                <a:solidFill>
                  <a:srgbClr val="000000"/>
                </a:solidFill>
                <a:latin typeface="Times New Roman" pitchFamily="18" charset="0"/>
                <a:cs typeface="Times New Roman" pitchFamily="18" charset="0"/>
              </a:rPr>
              <a:t> </a:t>
            </a:r>
            <a:r>
              <a:rPr lang="en-US" sz="2600" i="1" dirty="0" err="1" smtClean="0">
                <a:solidFill>
                  <a:srgbClr val="000000"/>
                </a:solidFill>
                <a:latin typeface="Times New Roman" pitchFamily="18" charset="0"/>
                <a:cs typeface="Times New Roman" pitchFamily="18" charset="0"/>
              </a:rPr>
              <a:t>ngữ</a:t>
            </a:r>
            <a:r>
              <a:rPr lang="en-US" sz="2600" i="1" dirty="0" smtClean="0">
                <a:solidFill>
                  <a:srgbClr val="000000"/>
                </a:solidFill>
                <a:latin typeface="Times New Roman" pitchFamily="18" charset="0"/>
                <a:cs typeface="Times New Roman" pitchFamily="18" charset="0"/>
              </a:rPr>
              <a:t> </a:t>
            </a:r>
            <a:r>
              <a:rPr lang="en-US" sz="2600" i="1" dirty="0" err="1" smtClean="0">
                <a:solidFill>
                  <a:srgbClr val="000000"/>
                </a:solidFill>
                <a:latin typeface="Times New Roman" pitchFamily="18" charset="0"/>
                <a:cs typeface="Times New Roman" pitchFamily="18" charset="0"/>
              </a:rPr>
              <a:t>liệu</a:t>
            </a:r>
            <a:r>
              <a:rPr lang="en-US" sz="2600" i="1" dirty="0" smtClean="0">
                <a:solidFill>
                  <a:srgbClr val="000000"/>
                </a:solidFill>
                <a:latin typeface="Times New Roman" pitchFamily="18" charset="0"/>
                <a:cs typeface="Times New Roman" pitchFamily="18" charset="0"/>
              </a:rPr>
              <a:t> </a:t>
            </a:r>
            <a:r>
              <a:rPr lang="en-US" sz="2600" i="1" dirty="0" err="1" smtClean="0">
                <a:solidFill>
                  <a:srgbClr val="000000"/>
                </a:solidFill>
                <a:latin typeface="Times New Roman" pitchFamily="18" charset="0"/>
                <a:cs typeface="Times New Roman" pitchFamily="18" charset="0"/>
              </a:rPr>
              <a:t>trên</a:t>
            </a:r>
            <a:r>
              <a:rPr lang="en-US" sz="2600" i="1" dirty="0" smtClean="0">
                <a:solidFill>
                  <a:srgbClr val="000000"/>
                </a:solidFill>
                <a:latin typeface="Times New Roman" pitchFamily="18" charset="0"/>
                <a:cs typeface="Times New Roman" pitchFamily="18" charset="0"/>
              </a:rPr>
              <a:t>?</a:t>
            </a:r>
          </a:p>
          <a:p>
            <a:pPr marL="457200" indent="-457200" algn="just">
              <a:lnSpc>
                <a:spcPct val="150000"/>
              </a:lnSpc>
              <a:buAutoNum type="alphaLcPeriod"/>
            </a:pPr>
            <a:r>
              <a:rPr lang="en-US" sz="2600" i="1" dirty="0" err="1" smtClean="0">
                <a:solidFill>
                  <a:srgbClr val="000000"/>
                </a:solidFill>
                <a:latin typeface="Times New Roman" pitchFamily="18" charset="0"/>
                <a:cs typeface="Times New Roman" pitchFamily="18" charset="0"/>
              </a:rPr>
              <a:t>Nếu</a:t>
            </a:r>
            <a:r>
              <a:rPr lang="en-US" sz="2600" i="1" dirty="0" smtClean="0">
                <a:solidFill>
                  <a:srgbClr val="000000"/>
                </a:solidFill>
                <a:latin typeface="Times New Roman" pitchFamily="18" charset="0"/>
                <a:cs typeface="Times New Roman" pitchFamily="18" charset="0"/>
              </a:rPr>
              <a:t> </a:t>
            </a:r>
            <a:r>
              <a:rPr lang="en-US" sz="2600" i="1" dirty="0" err="1" smtClean="0">
                <a:solidFill>
                  <a:srgbClr val="000000"/>
                </a:solidFill>
                <a:latin typeface="Times New Roman" pitchFamily="18" charset="0"/>
                <a:cs typeface="Times New Roman" pitchFamily="18" charset="0"/>
              </a:rPr>
              <a:t>nội</a:t>
            </a:r>
            <a:r>
              <a:rPr lang="en-US" sz="2600" i="1" dirty="0" smtClean="0">
                <a:solidFill>
                  <a:srgbClr val="000000"/>
                </a:solidFill>
                <a:latin typeface="Times New Roman" pitchFamily="18" charset="0"/>
                <a:cs typeface="Times New Roman" pitchFamily="18" charset="0"/>
              </a:rPr>
              <a:t> dung </a:t>
            </a:r>
            <a:r>
              <a:rPr lang="en-US" sz="2600" i="1" dirty="0" err="1" smtClean="0">
                <a:solidFill>
                  <a:srgbClr val="000000"/>
                </a:solidFill>
                <a:latin typeface="Times New Roman" pitchFamily="18" charset="0"/>
                <a:cs typeface="Times New Roman" pitchFamily="18" charset="0"/>
              </a:rPr>
              <a:t>chính</a:t>
            </a:r>
            <a:r>
              <a:rPr lang="en-US" sz="2600" i="1" dirty="0" smtClean="0">
                <a:solidFill>
                  <a:srgbClr val="000000"/>
                </a:solidFill>
                <a:latin typeface="Times New Roman" pitchFamily="18" charset="0"/>
                <a:cs typeface="Times New Roman" pitchFamily="18" charset="0"/>
              </a:rPr>
              <a:t>?</a:t>
            </a:r>
          </a:p>
          <a:p>
            <a:pPr marL="457200" indent="-457200" algn="just">
              <a:lnSpc>
                <a:spcPct val="150000"/>
              </a:lnSpc>
              <a:buAutoNum type="alphaLcPeriod"/>
            </a:pPr>
            <a:r>
              <a:rPr lang="en-US" sz="2600" i="1" dirty="0" err="1" smtClean="0">
                <a:solidFill>
                  <a:srgbClr val="000000"/>
                </a:solidFill>
                <a:latin typeface="Times New Roman" pitchFamily="18" charset="0"/>
                <a:cs typeface="Times New Roman" pitchFamily="18" charset="0"/>
              </a:rPr>
              <a:t>Chỉ</a:t>
            </a:r>
            <a:r>
              <a:rPr lang="en-US" sz="2600" i="1" dirty="0" smtClean="0">
                <a:solidFill>
                  <a:srgbClr val="000000"/>
                </a:solidFill>
                <a:latin typeface="Times New Roman" pitchFamily="18" charset="0"/>
                <a:cs typeface="Times New Roman" pitchFamily="18" charset="0"/>
              </a:rPr>
              <a:t> </a:t>
            </a:r>
            <a:r>
              <a:rPr lang="en-US" sz="2600" i="1" dirty="0" err="1" smtClean="0">
                <a:solidFill>
                  <a:srgbClr val="000000"/>
                </a:solidFill>
                <a:latin typeface="Times New Roman" pitchFamily="18" charset="0"/>
                <a:cs typeface="Times New Roman" pitchFamily="18" charset="0"/>
              </a:rPr>
              <a:t>ra</a:t>
            </a:r>
            <a:r>
              <a:rPr lang="en-US" sz="2600" i="1" dirty="0" smtClean="0">
                <a:solidFill>
                  <a:srgbClr val="000000"/>
                </a:solidFill>
                <a:latin typeface="Times New Roman" pitchFamily="18" charset="0"/>
                <a:cs typeface="Times New Roman" pitchFamily="18" charset="0"/>
              </a:rPr>
              <a:t> </a:t>
            </a:r>
            <a:r>
              <a:rPr lang="en-US" sz="2600" i="1" dirty="0" err="1" smtClean="0">
                <a:solidFill>
                  <a:srgbClr val="000000"/>
                </a:solidFill>
                <a:latin typeface="Times New Roman" pitchFamily="18" charset="0"/>
                <a:cs typeface="Times New Roman" pitchFamily="18" charset="0"/>
              </a:rPr>
              <a:t>và</a:t>
            </a:r>
            <a:r>
              <a:rPr lang="en-US" sz="2600" i="1" dirty="0" smtClean="0">
                <a:solidFill>
                  <a:srgbClr val="000000"/>
                </a:solidFill>
                <a:latin typeface="Times New Roman" pitchFamily="18" charset="0"/>
                <a:cs typeface="Times New Roman" pitchFamily="18" charset="0"/>
              </a:rPr>
              <a:t> </a:t>
            </a:r>
            <a:r>
              <a:rPr lang="en-US" sz="2600" i="1" dirty="0" err="1" smtClean="0">
                <a:solidFill>
                  <a:srgbClr val="000000"/>
                </a:solidFill>
                <a:latin typeface="Times New Roman" pitchFamily="18" charset="0"/>
                <a:cs typeface="Times New Roman" pitchFamily="18" charset="0"/>
              </a:rPr>
              <a:t>nêu</a:t>
            </a:r>
            <a:r>
              <a:rPr lang="en-US" sz="2600" i="1" dirty="0" smtClean="0">
                <a:solidFill>
                  <a:srgbClr val="000000"/>
                </a:solidFill>
                <a:latin typeface="Times New Roman" pitchFamily="18" charset="0"/>
                <a:cs typeface="Times New Roman" pitchFamily="18" charset="0"/>
              </a:rPr>
              <a:t> </a:t>
            </a:r>
            <a:r>
              <a:rPr lang="en-US" sz="2600" i="1" dirty="0" err="1" smtClean="0">
                <a:solidFill>
                  <a:srgbClr val="000000"/>
                </a:solidFill>
                <a:latin typeface="Times New Roman" pitchFamily="18" charset="0"/>
                <a:cs typeface="Times New Roman" pitchFamily="18" charset="0"/>
              </a:rPr>
              <a:t>tác</a:t>
            </a:r>
            <a:r>
              <a:rPr lang="en-US" sz="2600" i="1" dirty="0" smtClean="0">
                <a:solidFill>
                  <a:srgbClr val="000000"/>
                </a:solidFill>
                <a:latin typeface="Times New Roman" pitchFamily="18" charset="0"/>
                <a:cs typeface="Times New Roman" pitchFamily="18" charset="0"/>
              </a:rPr>
              <a:t> </a:t>
            </a:r>
            <a:r>
              <a:rPr lang="en-US" sz="2600" i="1" dirty="0" err="1" smtClean="0">
                <a:solidFill>
                  <a:srgbClr val="000000"/>
                </a:solidFill>
                <a:latin typeface="Times New Roman" pitchFamily="18" charset="0"/>
                <a:cs typeface="Times New Roman" pitchFamily="18" charset="0"/>
              </a:rPr>
              <a:t>dụng</a:t>
            </a:r>
            <a:r>
              <a:rPr lang="en-US" sz="2600" i="1" dirty="0" smtClean="0">
                <a:solidFill>
                  <a:srgbClr val="000000"/>
                </a:solidFill>
                <a:latin typeface="Times New Roman" pitchFamily="18" charset="0"/>
                <a:cs typeface="Times New Roman" pitchFamily="18" charset="0"/>
              </a:rPr>
              <a:t> </a:t>
            </a:r>
            <a:r>
              <a:rPr lang="en-US" sz="2600" i="1" dirty="0" err="1" smtClean="0">
                <a:solidFill>
                  <a:srgbClr val="000000"/>
                </a:solidFill>
                <a:latin typeface="Times New Roman" pitchFamily="18" charset="0"/>
                <a:cs typeface="Times New Roman" pitchFamily="18" charset="0"/>
              </a:rPr>
              <a:t>của</a:t>
            </a:r>
            <a:r>
              <a:rPr lang="en-US" sz="2600" i="1" dirty="0" smtClean="0">
                <a:solidFill>
                  <a:srgbClr val="000000"/>
                </a:solidFill>
                <a:latin typeface="Times New Roman" pitchFamily="18" charset="0"/>
                <a:cs typeface="Times New Roman" pitchFamily="18" charset="0"/>
              </a:rPr>
              <a:t> 1 </a:t>
            </a:r>
            <a:r>
              <a:rPr lang="en-US" sz="2600" i="1" dirty="0" err="1" smtClean="0">
                <a:solidFill>
                  <a:srgbClr val="000000"/>
                </a:solidFill>
                <a:latin typeface="Times New Roman" pitchFamily="18" charset="0"/>
                <a:cs typeface="Times New Roman" pitchFamily="18" charset="0"/>
              </a:rPr>
              <a:t>biện</a:t>
            </a:r>
            <a:r>
              <a:rPr lang="en-US" sz="2600" i="1" dirty="0" smtClean="0">
                <a:solidFill>
                  <a:srgbClr val="000000"/>
                </a:solidFill>
                <a:latin typeface="Times New Roman" pitchFamily="18" charset="0"/>
                <a:cs typeface="Times New Roman" pitchFamily="18" charset="0"/>
              </a:rPr>
              <a:t> </a:t>
            </a:r>
            <a:r>
              <a:rPr lang="en-US" sz="2600" i="1" dirty="0" err="1" smtClean="0">
                <a:solidFill>
                  <a:srgbClr val="000000"/>
                </a:solidFill>
                <a:latin typeface="Times New Roman" pitchFamily="18" charset="0"/>
                <a:cs typeface="Times New Roman" pitchFamily="18" charset="0"/>
              </a:rPr>
              <a:t>pháp</a:t>
            </a:r>
            <a:r>
              <a:rPr lang="en-US" sz="2600" i="1" dirty="0" smtClean="0">
                <a:solidFill>
                  <a:srgbClr val="000000"/>
                </a:solidFill>
                <a:latin typeface="Times New Roman" pitchFamily="18" charset="0"/>
                <a:cs typeface="Times New Roman" pitchFamily="18" charset="0"/>
              </a:rPr>
              <a:t> </a:t>
            </a:r>
            <a:r>
              <a:rPr lang="en-US" sz="2600" i="1" dirty="0" err="1" smtClean="0">
                <a:solidFill>
                  <a:srgbClr val="000000"/>
                </a:solidFill>
                <a:latin typeface="Times New Roman" pitchFamily="18" charset="0"/>
                <a:cs typeface="Times New Roman" pitchFamily="18" charset="0"/>
              </a:rPr>
              <a:t>tu</a:t>
            </a:r>
            <a:r>
              <a:rPr lang="en-US" sz="2600" i="1" dirty="0" smtClean="0">
                <a:solidFill>
                  <a:srgbClr val="000000"/>
                </a:solidFill>
                <a:latin typeface="Times New Roman" pitchFamily="18" charset="0"/>
                <a:cs typeface="Times New Roman" pitchFamily="18" charset="0"/>
              </a:rPr>
              <a:t> </a:t>
            </a:r>
            <a:r>
              <a:rPr lang="en-US" sz="2600" i="1" dirty="0" err="1" smtClean="0">
                <a:solidFill>
                  <a:srgbClr val="000000"/>
                </a:solidFill>
                <a:latin typeface="Times New Roman" pitchFamily="18" charset="0"/>
                <a:cs typeface="Times New Roman" pitchFamily="18" charset="0"/>
              </a:rPr>
              <a:t>từ</a:t>
            </a:r>
            <a:r>
              <a:rPr lang="en-US" sz="2600" i="1" dirty="0" smtClean="0">
                <a:solidFill>
                  <a:srgbClr val="000000"/>
                </a:solidFill>
                <a:latin typeface="Times New Roman" pitchFamily="18" charset="0"/>
                <a:cs typeface="Times New Roman" pitchFamily="18" charset="0"/>
              </a:rPr>
              <a:t> </a:t>
            </a:r>
            <a:r>
              <a:rPr lang="en-US" sz="2600" i="1" dirty="0" err="1" smtClean="0">
                <a:solidFill>
                  <a:srgbClr val="000000"/>
                </a:solidFill>
                <a:latin typeface="Times New Roman" pitchFamily="18" charset="0"/>
                <a:cs typeface="Times New Roman" pitchFamily="18" charset="0"/>
              </a:rPr>
              <a:t>được</a:t>
            </a:r>
            <a:r>
              <a:rPr lang="en-US" sz="2600" i="1" dirty="0" smtClean="0">
                <a:solidFill>
                  <a:srgbClr val="000000"/>
                </a:solidFill>
                <a:latin typeface="Times New Roman" pitchFamily="18" charset="0"/>
                <a:cs typeface="Times New Roman" pitchFamily="18" charset="0"/>
              </a:rPr>
              <a:t> </a:t>
            </a:r>
            <a:r>
              <a:rPr lang="en-US" sz="2600" i="1" dirty="0" err="1" smtClean="0">
                <a:solidFill>
                  <a:srgbClr val="000000"/>
                </a:solidFill>
                <a:latin typeface="Times New Roman" pitchFamily="18" charset="0"/>
                <a:cs typeface="Times New Roman" pitchFamily="18" charset="0"/>
              </a:rPr>
              <a:t>sử</a:t>
            </a:r>
            <a:r>
              <a:rPr lang="en-US" sz="2600" i="1" dirty="0" smtClean="0">
                <a:solidFill>
                  <a:srgbClr val="000000"/>
                </a:solidFill>
                <a:latin typeface="Times New Roman" pitchFamily="18" charset="0"/>
                <a:cs typeface="Times New Roman" pitchFamily="18" charset="0"/>
              </a:rPr>
              <a:t> </a:t>
            </a:r>
            <a:r>
              <a:rPr lang="en-US" sz="2600" i="1" dirty="0" err="1" smtClean="0">
                <a:solidFill>
                  <a:srgbClr val="000000"/>
                </a:solidFill>
                <a:latin typeface="Times New Roman" pitchFamily="18" charset="0"/>
                <a:cs typeface="Times New Roman" pitchFamily="18" charset="0"/>
              </a:rPr>
              <a:t>dụng</a:t>
            </a:r>
            <a:r>
              <a:rPr lang="en-US" sz="2600" i="1" dirty="0" smtClean="0">
                <a:solidFill>
                  <a:srgbClr val="000000"/>
                </a:solidFill>
                <a:latin typeface="Times New Roman" pitchFamily="18" charset="0"/>
                <a:cs typeface="Times New Roman" pitchFamily="18" charset="0"/>
              </a:rPr>
              <a:t> </a:t>
            </a:r>
            <a:r>
              <a:rPr lang="en-US" sz="2600" i="1" dirty="0" err="1" smtClean="0">
                <a:solidFill>
                  <a:srgbClr val="000000"/>
                </a:solidFill>
                <a:latin typeface="Times New Roman" pitchFamily="18" charset="0"/>
                <a:cs typeface="Times New Roman" pitchFamily="18" charset="0"/>
              </a:rPr>
              <a:t>trong</a:t>
            </a:r>
            <a:r>
              <a:rPr lang="en-US" sz="2600" i="1" dirty="0" smtClean="0">
                <a:solidFill>
                  <a:srgbClr val="000000"/>
                </a:solidFill>
                <a:latin typeface="Times New Roman" pitchFamily="18" charset="0"/>
                <a:cs typeface="Times New Roman" pitchFamily="18" charset="0"/>
              </a:rPr>
              <a:t> </a:t>
            </a:r>
            <a:r>
              <a:rPr lang="en-US" sz="2600" i="1" dirty="0" err="1" smtClean="0">
                <a:solidFill>
                  <a:srgbClr val="000000"/>
                </a:solidFill>
                <a:latin typeface="Times New Roman" pitchFamily="18" charset="0"/>
                <a:cs typeface="Times New Roman" pitchFamily="18" charset="0"/>
              </a:rPr>
              <a:t>đoạn</a:t>
            </a:r>
            <a:r>
              <a:rPr lang="en-US" sz="2600" i="1" dirty="0" smtClean="0">
                <a:solidFill>
                  <a:srgbClr val="000000"/>
                </a:solidFill>
                <a:latin typeface="Times New Roman" pitchFamily="18" charset="0"/>
                <a:cs typeface="Times New Roman" pitchFamily="18" charset="0"/>
              </a:rPr>
              <a:t> </a:t>
            </a:r>
            <a:r>
              <a:rPr lang="en-US" sz="2600" i="1" dirty="0" err="1" smtClean="0">
                <a:solidFill>
                  <a:srgbClr val="000000"/>
                </a:solidFill>
                <a:latin typeface="Times New Roman" pitchFamily="18" charset="0"/>
                <a:cs typeface="Times New Roman" pitchFamily="18" charset="0"/>
              </a:rPr>
              <a:t>trích</a:t>
            </a:r>
            <a:r>
              <a:rPr lang="en-US" sz="2600" i="1" dirty="0" smtClean="0">
                <a:solidFill>
                  <a:srgbClr val="000000"/>
                </a:solidFill>
                <a:latin typeface="Times New Roman" pitchFamily="18" charset="0"/>
                <a:cs typeface="Times New Roman" pitchFamily="18" charset="0"/>
              </a:rPr>
              <a:t>?</a:t>
            </a:r>
          </a:p>
          <a:p>
            <a:pPr marL="457200" indent="-457200" algn="just">
              <a:lnSpc>
                <a:spcPct val="150000"/>
              </a:lnSpc>
              <a:buAutoNum type="alphaLcPeriod"/>
            </a:pPr>
            <a:r>
              <a:rPr lang="en-US" sz="2600" i="1" dirty="0" err="1" smtClean="0">
                <a:solidFill>
                  <a:srgbClr val="000000"/>
                </a:solidFill>
                <a:latin typeface="Times New Roman" pitchFamily="18" charset="0"/>
                <a:cs typeface="Times New Roman" pitchFamily="18" charset="0"/>
              </a:rPr>
              <a:t>Sau</a:t>
            </a:r>
            <a:r>
              <a:rPr lang="en-US" sz="2600" i="1" dirty="0" smtClean="0">
                <a:solidFill>
                  <a:srgbClr val="000000"/>
                </a:solidFill>
                <a:latin typeface="Times New Roman" pitchFamily="18" charset="0"/>
                <a:cs typeface="Times New Roman" pitchFamily="18" charset="0"/>
              </a:rPr>
              <a:t> </a:t>
            </a:r>
            <a:r>
              <a:rPr lang="en-US" sz="2600" i="1" dirty="0" err="1" smtClean="0">
                <a:solidFill>
                  <a:srgbClr val="000000"/>
                </a:solidFill>
                <a:latin typeface="Times New Roman" pitchFamily="18" charset="0"/>
                <a:cs typeface="Times New Roman" pitchFamily="18" charset="0"/>
              </a:rPr>
              <a:t>khi</a:t>
            </a:r>
            <a:r>
              <a:rPr lang="en-US" sz="2600" i="1" dirty="0" smtClean="0">
                <a:solidFill>
                  <a:srgbClr val="000000"/>
                </a:solidFill>
                <a:latin typeface="Times New Roman" pitchFamily="18" charset="0"/>
                <a:cs typeface="Times New Roman" pitchFamily="18" charset="0"/>
              </a:rPr>
              <a:t> </a:t>
            </a:r>
            <a:r>
              <a:rPr lang="en-US" sz="2600" i="1" dirty="0" err="1" smtClean="0">
                <a:solidFill>
                  <a:srgbClr val="000000"/>
                </a:solidFill>
                <a:latin typeface="Times New Roman" pitchFamily="18" charset="0"/>
                <a:cs typeface="Times New Roman" pitchFamily="18" charset="0"/>
              </a:rPr>
              <a:t>đọc</a:t>
            </a:r>
            <a:r>
              <a:rPr lang="en-US" sz="2600" i="1" dirty="0" smtClean="0">
                <a:solidFill>
                  <a:srgbClr val="000000"/>
                </a:solidFill>
                <a:latin typeface="Times New Roman" pitchFamily="18" charset="0"/>
                <a:cs typeface="Times New Roman" pitchFamily="18" charset="0"/>
              </a:rPr>
              <a:t> </a:t>
            </a:r>
            <a:r>
              <a:rPr lang="en-US" sz="2600" i="1" dirty="0" err="1" smtClean="0">
                <a:solidFill>
                  <a:srgbClr val="000000"/>
                </a:solidFill>
                <a:latin typeface="Times New Roman" pitchFamily="18" charset="0"/>
                <a:cs typeface="Times New Roman" pitchFamily="18" charset="0"/>
              </a:rPr>
              <a:t>truyện</a:t>
            </a:r>
            <a:r>
              <a:rPr lang="en-US" sz="2600" i="1" dirty="0" smtClean="0">
                <a:solidFill>
                  <a:srgbClr val="000000"/>
                </a:solidFill>
                <a:latin typeface="Times New Roman" pitchFamily="18" charset="0"/>
                <a:cs typeface="Times New Roman" pitchFamily="18" charset="0"/>
              </a:rPr>
              <a:t>, </a:t>
            </a:r>
            <a:r>
              <a:rPr lang="en-US" sz="2600" i="1" dirty="0" err="1" smtClean="0">
                <a:solidFill>
                  <a:srgbClr val="000000"/>
                </a:solidFill>
                <a:latin typeface="Times New Roman" pitchFamily="18" charset="0"/>
                <a:cs typeface="Times New Roman" pitchFamily="18" charset="0"/>
              </a:rPr>
              <a:t>có</a:t>
            </a:r>
            <a:r>
              <a:rPr lang="en-US" sz="2600" i="1" dirty="0" smtClean="0">
                <a:solidFill>
                  <a:srgbClr val="000000"/>
                </a:solidFill>
                <a:latin typeface="Times New Roman" pitchFamily="18" charset="0"/>
                <a:cs typeface="Times New Roman" pitchFamily="18" charset="0"/>
              </a:rPr>
              <a:t> </a:t>
            </a:r>
            <a:r>
              <a:rPr lang="en-US" sz="2600" i="1" dirty="0" err="1" smtClean="0">
                <a:solidFill>
                  <a:srgbClr val="000000"/>
                </a:solidFill>
                <a:latin typeface="Times New Roman" pitchFamily="18" charset="0"/>
                <a:cs typeface="Times New Roman" pitchFamily="18" charset="0"/>
              </a:rPr>
              <a:t>bạn</a:t>
            </a:r>
            <a:r>
              <a:rPr lang="en-US" sz="2600" i="1" dirty="0" smtClean="0">
                <a:solidFill>
                  <a:srgbClr val="000000"/>
                </a:solidFill>
                <a:latin typeface="Times New Roman" pitchFamily="18" charset="0"/>
                <a:cs typeface="Times New Roman" pitchFamily="18" charset="0"/>
              </a:rPr>
              <a:t> </a:t>
            </a:r>
            <a:r>
              <a:rPr lang="en-US" sz="2600" i="1" dirty="0" err="1" smtClean="0">
                <a:solidFill>
                  <a:srgbClr val="000000"/>
                </a:solidFill>
                <a:latin typeface="Times New Roman" pitchFamily="18" charset="0"/>
                <a:cs typeface="Times New Roman" pitchFamily="18" charset="0"/>
              </a:rPr>
              <a:t>học</a:t>
            </a:r>
            <a:r>
              <a:rPr lang="en-US" sz="2600" i="1" dirty="0" smtClean="0">
                <a:solidFill>
                  <a:srgbClr val="000000"/>
                </a:solidFill>
                <a:latin typeface="Times New Roman" pitchFamily="18" charset="0"/>
                <a:cs typeface="Times New Roman" pitchFamily="18" charset="0"/>
              </a:rPr>
              <a:t> </a:t>
            </a:r>
            <a:r>
              <a:rPr lang="en-US" sz="2600" i="1" dirty="0" err="1" smtClean="0">
                <a:solidFill>
                  <a:srgbClr val="000000"/>
                </a:solidFill>
                <a:latin typeface="Times New Roman" pitchFamily="18" charset="0"/>
                <a:cs typeface="Times New Roman" pitchFamily="18" charset="0"/>
              </a:rPr>
              <a:t>sinh</a:t>
            </a:r>
            <a:r>
              <a:rPr lang="en-US" sz="2600" i="1" dirty="0" smtClean="0">
                <a:solidFill>
                  <a:srgbClr val="000000"/>
                </a:solidFill>
                <a:latin typeface="Times New Roman" pitchFamily="18" charset="0"/>
                <a:cs typeface="Times New Roman" pitchFamily="18" charset="0"/>
              </a:rPr>
              <a:t> </a:t>
            </a:r>
            <a:r>
              <a:rPr lang="en-US" sz="2600" i="1" dirty="0" err="1" smtClean="0">
                <a:solidFill>
                  <a:srgbClr val="000000"/>
                </a:solidFill>
                <a:latin typeface="Times New Roman" pitchFamily="18" charset="0"/>
                <a:cs typeface="Times New Roman" pitchFamily="18" charset="0"/>
              </a:rPr>
              <a:t>cho</a:t>
            </a:r>
            <a:r>
              <a:rPr lang="en-US" sz="2600" i="1" dirty="0" smtClean="0">
                <a:solidFill>
                  <a:srgbClr val="000000"/>
                </a:solidFill>
                <a:latin typeface="Times New Roman" pitchFamily="18" charset="0"/>
                <a:cs typeface="Times New Roman" pitchFamily="18" charset="0"/>
              </a:rPr>
              <a:t> </a:t>
            </a:r>
            <a:r>
              <a:rPr lang="en-US" sz="2600" i="1" dirty="0" err="1" smtClean="0">
                <a:solidFill>
                  <a:srgbClr val="000000"/>
                </a:solidFill>
                <a:latin typeface="Times New Roman" pitchFamily="18" charset="0"/>
                <a:cs typeface="Times New Roman" pitchFamily="18" charset="0"/>
              </a:rPr>
              <a:t>rằng</a:t>
            </a:r>
            <a:r>
              <a:rPr lang="en-US" sz="2600" i="1" dirty="0" smtClean="0">
                <a:solidFill>
                  <a:srgbClr val="000000"/>
                </a:solidFill>
                <a:latin typeface="Times New Roman" pitchFamily="18" charset="0"/>
                <a:cs typeface="Times New Roman" pitchFamily="18" charset="0"/>
              </a:rPr>
              <a:t>: “</a:t>
            </a:r>
            <a:r>
              <a:rPr lang="en-US" sz="2600" i="1" dirty="0" err="1" smtClean="0">
                <a:solidFill>
                  <a:srgbClr val="000000"/>
                </a:solidFill>
                <a:latin typeface="Times New Roman" pitchFamily="18" charset="0"/>
                <a:cs typeface="Times New Roman" pitchFamily="18" charset="0"/>
              </a:rPr>
              <a:t>Trong</a:t>
            </a:r>
            <a:r>
              <a:rPr lang="en-US" sz="2600" i="1" dirty="0" smtClean="0">
                <a:solidFill>
                  <a:srgbClr val="000000"/>
                </a:solidFill>
                <a:latin typeface="Times New Roman" pitchFamily="18" charset="0"/>
                <a:cs typeface="Times New Roman" pitchFamily="18" charset="0"/>
              </a:rPr>
              <a:t> </a:t>
            </a:r>
            <a:r>
              <a:rPr lang="en-US" sz="2600" i="1" dirty="0" err="1" smtClean="0">
                <a:solidFill>
                  <a:srgbClr val="000000"/>
                </a:solidFill>
                <a:latin typeface="Times New Roman" pitchFamily="18" charset="0"/>
                <a:cs typeface="Times New Roman" pitchFamily="18" charset="0"/>
              </a:rPr>
              <a:t>thực</a:t>
            </a:r>
            <a:r>
              <a:rPr lang="en-US" sz="2600" i="1" dirty="0" smtClean="0">
                <a:solidFill>
                  <a:srgbClr val="000000"/>
                </a:solidFill>
                <a:latin typeface="Times New Roman" pitchFamily="18" charset="0"/>
                <a:cs typeface="Times New Roman" pitchFamily="18" charset="0"/>
              </a:rPr>
              <a:t> </a:t>
            </a:r>
            <a:r>
              <a:rPr lang="en-US" sz="2600" i="1" dirty="0" err="1" smtClean="0">
                <a:solidFill>
                  <a:srgbClr val="000000"/>
                </a:solidFill>
                <a:latin typeface="Times New Roman" pitchFamily="18" charset="0"/>
                <a:cs typeface="Times New Roman" pitchFamily="18" charset="0"/>
              </a:rPr>
              <a:t>tế</a:t>
            </a:r>
            <a:r>
              <a:rPr lang="en-US" sz="2600" i="1" dirty="0" smtClean="0">
                <a:solidFill>
                  <a:srgbClr val="000000"/>
                </a:solidFill>
                <a:latin typeface="Times New Roman" pitchFamily="18" charset="0"/>
                <a:cs typeface="Times New Roman" pitchFamily="18" charset="0"/>
              </a:rPr>
              <a:t> </a:t>
            </a:r>
            <a:r>
              <a:rPr lang="en-US" sz="2600" i="1" dirty="0" err="1" smtClean="0">
                <a:solidFill>
                  <a:srgbClr val="000000"/>
                </a:solidFill>
                <a:latin typeface="Times New Roman" pitchFamily="18" charset="0"/>
                <a:cs typeface="Times New Roman" pitchFamily="18" charset="0"/>
              </a:rPr>
              <a:t>không</a:t>
            </a:r>
            <a:r>
              <a:rPr lang="en-US" sz="2600" i="1" dirty="0" smtClean="0">
                <a:solidFill>
                  <a:srgbClr val="000000"/>
                </a:solidFill>
                <a:latin typeface="Times New Roman" pitchFamily="18" charset="0"/>
                <a:cs typeface="Times New Roman" pitchFamily="18" charset="0"/>
              </a:rPr>
              <a:t> </a:t>
            </a:r>
            <a:r>
              <a:rPr lang="en-US" sz="2600" i="1" dirty="0" err="1" smtClean="0">
                <a:solidFill>
                  <a:srgbClr val="000000"/>
                </a:solidFill>
                <a:latin typeface="Times New Roman" pitchFamily="18" charset="0"/>
                <a:cs typeface="Times New Roman" pitchFamily="18" charset="0"/>
              </a:rPr>
              <a:t>nến</a:t>
            </a:r>
            <a:r>
              <a:rPr lang="en-US" sz="2600" i="1" dirty="0" smtClean="0">
                <a:solidFill>
                  <a:srgbClr val="000000"/>
                </a:solidFill>
                <a:latin typeface="Times New Roman" pitchFamily="18" charset="0"/>
                <a:cs typeface="Times New Roman" pitchFamily="18" charset="0"/>
              </a:rPr>
              <a:t> </a:t>
            </a:r>
            <a:r>
              <a:rPr lang="en-US" sz="2600" i="1" dirty="0" err="1" smtClean="0">
                <a:solidFill>
                  <a:srgbClr val="000000"/>
                </a:solidFill>
                <a:latin typeface="Times New Roman" pitchFamily="18" charset="0"/>
                <a:cs typeface="Times New Roman" pitchFamily="18" charset="0"/>
              </a:rPr>
              <a:t>sống</a:t>
            </a:r>
            <a:r>
              <a:rPr lang="en-US" sz="2600" i="1" dirty="0" smtClean="0">
                <a:solidFill>
                  <a:srgbClr val="000000"/>
                </a:solidFill>
                <a:latin typeface="Times New Roman" pitchFamily="18" charset="0"/>
                <a:cs typeface="Times New Roman" pitchFamily="18" charset="0"/>
              </a:rPr>
              <a:t> “</a:t>
            </a:r>
            <a:r>
              <a:rPr lang="en-US" sz="2600" i="1" dirty="0" err="1" smtClean="0">
                <a:solidFill>
                  <a:srgbClr val="000000"/>
                </a:solidFill>
                <a:latin typeface="Times New Roman" pitchFamily="18" charset="0"/>
                <a:cs typeface="Times New Roman" pitchFamily="18" charset="0"/>
              </a:rPr>
              <a:t>cứng</a:t>
            </a:r>
            <a:r>
              <a:rPr lang="en-US" sz="2600" i="1" dirty="0" smtClean="0">
                <a:solidFill>
                  <a:srgbClr val="000000"/>
                </a:solidFill>
                <a:latin typeface="Times New Roman" pitchFamily="18" charset="0"/>
                <a:cs typeface="Times New Roman" pitchFamily="18" charset="0"/>
              </a:rPr>
              <a:t> </a:t>
            </a:r>
            <a:r>
              <a:rPr lang="en-US" sz="2600" i="1" dirty="0" err="1" smtClean="0">
                <a:solidFill>
                  <a:srgbClr val="000000"/>
                </a:solidFill>
                <a:latin typeface="Times New Roman" pitchFamily="18" charset="0"/>
                <a:cs typeface="Times New Roman" pitchFamily="18" charset="0"/>
              </a:rPr>
              <a:t>cỏi</a:t>
            </a:r>
            <a:r>
              <a:rPr lang="en-US" sz="2600" i="1" dirty="0" smtClean="0">
                <a:solidFill>
                  <a:srgbClr val="000000"/>
                </a:solidFill>
                <a:latin typeface="Times New Roman" pitchFamily="18" charset="0"/>
                <a:cs typeface="Times New Roman" pitchFamily="18" charset="0"/>
              </a:rPr>
              <a:t>” </a:t>
            </a:r>
            <a:r>
              <a:rPr lang="en-US" sz="2600" i="1" dirty="0" err="1" smtClean="0">
                <a:solidFill>
                  <a:srgbClr val="000000"/>
                </a:solidFill>
                <a:latin typeface="Times New Roman" pitchFamily="18" charset="0"/>
                <a:cs typeface="Times New Roman" pitchFamily="18" charset="0"/>
              </a:rPr>
              <a:t>theo</a:t>
            </a:r>
            <a:r>
              <a:rPr lang="en-US" sz="2600" i="1" dirty="0" smtClean="0">
                <a:solidFill>
                  <a:srgbClr val="000000"/>
                </a:solidFill>
                <a:latin typeface="Times New Roman" pitchFamily="18" charset="0"/>
                <a:cs typeface="Times New Roman" pitchFamily="18" charset="0"/>
              </a:rPr>
              <a:t> </a:t>
            </a:r>
            <a:r>
              <a:rPr lang="en-US" sz="2600" i="1" dirty="0" err="1" smtClean="0">
                <a:solidFill>
                  <a:srgbClr val="000000"/>
                </a:solidFill>
                <a:latin typeface="Times New Roman" pitchFamily="18" charset="0"/>
                <a:cs typeface="Times New Roman" pitchFamily="18" charset="0"/>
              </a:rPr>
              <a:t>kiểu</a:t>
            </a:r>
            <a:r>
              <a:rPr lang="en-US" sz="2600" i="1" dirty="0" smtClean="0">
                <a:solidFill>
                  <a:srgbClr val="000000"/>
                </a:solidFill>
                <a:latin typeface="Times New Roman" pitchFamily="18" charset="0"/>
                <a:cs typeface="Times New Roman" pitchFamily="18" charset="0"/>
              </a:rPr>
              <a:t> </a:t>
            </a:r>
            <a:r>
              <a:rPr lang="en-US" sz="2600" i="1" dirty="0" err="1" smtClean="0">
                <a:solidFill>
                  <a:srgbClr val="000000"/>
                </a:solidFill>
                <a:latin typeface="Times New Roman" pitchFamily="18" charset="0"/>
                <a:cs typeface="Times New Roman" pitchFamily="18" charset="0"/>
              </a:rPr>
              <a:t>Ngô</a:t>
            </a:r>
            <a:r>
              <a:rPr lang="en-US" sz="2600" i="1" dirty="0" smtClean="0">
                <a:solidFill>
                  <a:srgbClr val="000000"/>
                </a:solidFill>
                <a:latin typeface="Times New Roman" pitchFamily="18" charset="0"/>
                <a:cs typeface="Times New Roman" pitchFamily="18" charset="0"/>
              </a:rPr>
              <a:t> </a:t>
            </a:r>
            <a:r>
              <a:rPr lang="en-US" sz="2600" i="1" dirty="0" err="1" smtClean="0">
                <a:solidFill>
                  <a:srgbClr val="000000"/>
                </a:solidFill>
                <a:latin typeface="Times New Roman" pitchFamily="18" charset="0"/>
                <a:cs typeface="Times New Roman" pitchFamily="18" charset="0"/>
              </a:rPr>
              <a:t>Tử</a:t>
            </a:r>
            <a:r>
              <a:rPr lang="en-US" sz="2600" i="1" dirty="0" smtClean="0">
                <a:solidFill>
                  <a:srgbClr val="000000"/>
                </a:solidFill>
                <a:latin typeface="Times New Roman" pitchFamily="18" charset="0"/>
                <a:cs typeface="Times New Roman" pitchFamily="18" charset="0"/>
              </a:rPr>
              <a:t> </a:t>
            </a:r>
            <a:r>
              <a:rPr lang="en-US" sz="2600" i="1" dirty="0" err="1" smtClean="0">
                <a:solidFill>
                  <a:srgbClr val="000000"/>
                </a:solidFill>
                <a:latin typeface="Times New Roman" pitchFamily="18" charset="0"/>
                <a:cs typeface="Times New Roman" pitchFamily="18" charset="0"/>
              </a:rPr>
              <a:t>Văn</a:t>
            </a:r>
            <a:r>
              <a:rPr lang="en-US" sz="2600" i="1" dirty="0" smtClean="0">
                <a:solidFill>
                  <a:srgbClr val="000000"/>
                </a:solidFill>
                <a:latin typeface="Times New Roman" pitchFamily="18" charset="0"/>
                <a:cs typeface="Times New Roman" pitchFamily="18" charset="0"/>
              </a:rPr>
              <a:t>  </a:t>
            </a:r>
            <a:r>
              <a:rPr lang="en-US" sz="2600" i="1" dirty="0" err="1" smtClean="0">
                <a:solidFill>
                  <a:srgbClr val="000000"/>
                </a:solidFill>
                <a:latin typeface="Times New Roman" pitchFamily="18" charset="0"/>
                <a:cs typeface="Times New Roman" pitchFamily="18" charset="0"/>
              </a:rPr>
              <a:t>vì</a:t>
            </a:r>
            <a:r>
              <a:rPr lang="en-US" sz="2600" i="1" dirty="0" smtClean="0">
                <a:solidFill>
                  <a:srgbClr val="000000"/>
                </a:solidFill>
                <a:latin typeface="Times New Roman" pitchFamily="18" charset="0"/>
                <a:cs typeface="Times New Roman" pitchFamily="18" charset="0"/>
              </a:rPr>
              <a:t> </a:t>
            </a:r>
            <a:r>
              <a:rPr lang="en-US" sz="2600" i="1" dirty="0" err="1" smtClean="0">
                <a:solidFill>
                  <a:srgbClr val="000000"/>
                </a:solidFill>
                <a:latin typeface="Times New Roman" pitchFamily="18" charset="0"/>
                <a:cs typeface="Times New Roman" pitchFamily="18" charset="0"/>
              </a:rPr>
              <a:t>như</a:t>
            </a:r>
            <a:r>
              <a:rPr lang="en-US" sz="2600" i="1" dirty="0" smtClean="0">
                <a:solidFill>
                  <a:srgbClr val="000000"/>
                </a:solidFill>
                <a:latin typeface="Times New Roman" pitchFamily="18" charset="0"/>
                <a:cs typeface="Times New Roman" pitchFamily="18" charset="0"/>
              </a:rPr>
              <a:t> </a:t>
            </a:r>
            <a:r>
              <a:rPr lang="en-US" sz="2600" i="1" dirty="0" err="1" smtClean="0">
                <a:solidFill>
                  <a:srgbClr val="000000"/>
                </a:solidFill>
                <a:latin typeface="Times New Roman" pitchFamily="18" charset="0"/>
                <a:cs typeface="Times New Roman" pitchFamily="18" charset="0"/>
              </a:rPr>
              <a:t>vậy</a:t>
            </a:r>
            <a:r>
              <a:rPr lang="en-US" sz="2600" i="1" dirty="0" smtClean="0">
                <a:solidFill>
                  <a:srgbClr val="000000"/>
                </a:solidFill>
                <a:latin typeface="Times New Roman" pitchFamily="18" charset="0"/>
                <a:cs typeface="Times New Roman" pitchFamily="18" charset="0"/>
              </a:rPr>
              <a:t> </a:t>
            </a:r>
            <a:r>
              <a:rPr lang="en-US" sz="2600" i="1" dirty="0" err="1" smtClean="0">
                <a:solidFill>
                  <a:srgbClr val="000000"/>
                </a:solidFill>
                <a:latin typeface="Times New Roman" pitchFamily="18" charset="0"/>
                <a:cs typeface="Times New Roman" pitchFamily="18" charset="0"/>
              </a:rPr>
              <a:t>chỉ</a:t>
            </a:r>
            <a:r>
              <a:rPr lang="en-US" sz="2600" i="1" dirty="0" smtClean="0">
                <a:solidFill>
                  <a:srgbClr val="000000"/>
                </a:solidFill>
                <a:latin typeface="Times New Roman" pitchFamily="18" charset="0"/>
                <a:cs typeface="Times New Roman" pitchFamily="18" charset="0"/>
              </a:rPr>
              <a:t> </a:t>
            </a:r>
            <a:r>
              <a:rPr lang="en-US" sz="2600" i="1" dirty="0" err="1" smtClean="0">
                <a:solidFill>
                  <a:srgbClr val="000000"/>
                </a:solidFill>
                <a:latin typeface="Times New Roman" pitchFamily="18" charset="0"/>
                <a:cs typeface="Times New Roman" pitchFamily="18" charset="0"/>
              </a:rPr>
              <a:t>mang</a:t>
            </a:r>
            <a:r>
              <a:rPr lang="en-US" sz="2600" i="1" dirty="0" smtClean="0">
                <a:solidFill>
                  <a:srgbClr val="000000"/>
                </a:solidFill>
                <a:latin typeface="Times New Roman" pitchFamily="18" charset="0"/>
                <a:cs typeface="Times New Roman" pitchFamily="18" charset="0"/>
              </a:rPr>
              <a:t>  </a:t>
            </a:r>
            <a:r>
              <a:rPr lang="en-US" sz="2600" i="1" dirty="0" err="1" smtClean="0">
                <a:solidFill>
                  <a:srgbClr val="000000"/>
                </a:solidFill>
                <a:latin typeface="Times New Roman" pitchFamily="18" charset="0"/>
                <a:cs typeface="Times New Roman" pitchFamily="18" charset="0"/>
              </a:rPr>
              <a:t>lại</a:t>
            </a:r>
            <a:r>
              <a:rPr lang="en-US" sz="2600" i="1" dirty="0" smtClean="0">
                <a:solidFill>
                  <a:srgbClr val="000000"/>
                </a:solidFill>
                <a:latin typeface="Times New Roman" pitchFamily="18" charset="0"/>
                <a:cs typeface="Times New Roman" pitchFamily="18" charset="0"/>
              </a:rPr>
              <a:t> </a:t>
            </a:r>
            <a:r>
              <a:rPr lang="en-US" sz="2600" i="1" dirty="0" err="1" smtClean="0">
                <a:solidFill>
                  <a:srgbClr val="000000"/>
                </a:solidFill>
                <a:latin typeface="Times New Roman" pitchFamily="18" charset="0"/>
                <a:cs typeface="Times New Roman" pitchFamily="18" charset="0"/>
              </a:rPr>
              <a:t>sự</a:t>
            </a:r>
            <a:r>
              <a:rPr lang="en-US" sz="2600" i="1" dirty="0" smtClean="0">
                <a:solidFill>
                  <a:srgbClr val="000000"/>
                </a:solidFill>
                <a:latin typeface="Times New Roman" pitchFamily="18" charset="0"/>
                <a:cs typeface="Times New Roman" pitchFamily="18" charset="0"/>
              </a:rPr>
              <a:t> </a:t>
            </a:r>
            <a:r>
              <a:rPr lang="en-US" sz="2600" i="1" dirty="0" err="1" smtClean="0">
                <a:solidFill>
                  <a:srgbClr val="000000"/>
                </a:solidFill>
                <a:latin typeface="Times New Roman" pitchFamily="18" charset="0"/>
                <a:cs typeface="Times New Roman" pitchFamily="18" charset="0"/>
              </a:rPr>
              <a:t>thệt</a:t>
            </a:r>
            <a:r>
              <a:rPr lang="en-US" sz="2600" i="1" dirty="0" smtClean="0">
                <a:solidFill>
                  <a:srgbClr val="000000"/>
                </a:solidFill>
                <a:latin typeface="Times New Roman" pitchFamily="18" charset="0"/>
                <a:cs typeface="Times New Roman" pitchFamily="18" charset="0"/>
              </a:rPr>
              <a:t> </a:t>
            </a:r>
            <a:r>
              <a:rPr lang="en-US" sz="2600" i="1" dirty="0" err="1" smtClean="0">
                <a:solidFill>
                  <a:srgbClr val="000000"/>
                </a:solidFill>
                <a:latin typeface="Times New Roman" pitchFamily="18" charset="0"/>
                <a:cs typeface="Times New Roman" pitchFamily="18" charset="0"/>
              </a:rPr>
              <a:t>thòi</a:t>
            </a:r>
            <a:r>
              <a:rPr lang="en-US" sz="2600" i="1" dirty="0" smtClean="0">
                <a:solidFill>
                  <a:srgbClr val="000000"/>
                </a:solidFill>
                <a:latin typeface="Times New Roman" pitchFamily="18" charset="0"/>
                <a:cs typeface="Times New Roman" pitchFamily="18" charset="0"/>
              </a:rPr>
              <a:t> </a:t>
            </a:r>
            <a:r>
              <a:rPr lang="en-US" sz="2600" i="1" dirty="0" err="1" smtClean="0">
                <a:solidFill>
                  <a:srgbClr val="000000"/>
                </a:solidFill>
                <a:latin typeface="Times New Roman" pitchFamily="18" charset="0"/>
                <a:cs typeface="Times New Roman" pitchFamily="18" charset="0"/>
              </a:rPr>
              <a:t>cho</a:t>
            </a:r>
            <a:r>
              <a:rPr lang="en-US" sz="2600" i="1" dirty="0" smtClean="0">
                <a:solidFill>
                  <a:srgbClr val="000000"/>
                </a:solidFill>
                <a:latin typeface="Times New Roman" pitchFamily="18" charset="0"/>
                <a:cs typeface="Times New Roman" pitchFamily="18" charset="0"/>
              </a:rPr>
              <a:t> </a:t>
            </a:r>
            <a:r>
              <a:rPr lang="en-US" sz="2600" i="1" dirty="0" err="1" smtClean="0">
                <a:solidFill>
                  <a:srgbClr val="000000"/>
                </a:solidFill>
                <a:latin typeface="Times New Roman" pitchFamily="18" charset="0"/>
                <a:cs typeface="Times New Roman" pitchFamily="18" charset="0"/>
              </a:rPr>
              <a:t>bản</a:t>
            </a:r>
            <a:r>
              <a:rPr lang="en-US" sz="2600" i="1" dirty="0" smtClean="0">
                <a:solidFill>
                  <a:srgbClr val="000000"/>
                </a:solidFill>
                <a:latin typeface="Times New Roman" pitchFamily="18" charset="0"/>
                <a:cs typeface="Times New Roman" pitchFamily="18" charset="0"/>
              </a:rPr>
              <a:t> </a:t>
            </a:r>
            <a:r>
              <a:rPr lang="en-US" sz="2600" i="1" dirty="0" err="1" smtClean="0">
                <a:solidFill>
                  <a:srgbClr val="000000"/>
                </a:solidFill>
                <a:latin typeface="Times New Roman" pitchFamily="18" charset="0"/>
                <a:cs typeface="Times New Roman" pitchFamily="18" charset="0"/>
              </a:rPr>
              <a:t>thân</a:t>
            </a:r>
            <a:r>
              <a:rPr lang="en-US" sz="2600" i="1" dirty="0" smtClean="0">
                <a:solidFill>
                  <a:srgbClr val="000000"/>
                </a:solidFill>
                <a:latin typeface="Times New Roman" pitchFamily="18" charset="0"/>
                <a:cs typeface="Times New Roman" pitchFamily="18" charset="0"/>
              </a:rPr>
              <a:t>”. </a:t>
            </a:r>
            <a:r>
              <a:rPr lang="en-US" sz="2600" i="1" dirty="0" err="1" smtClean="0">
                <a:solidFill>
                  <a:srgbClr val="000000"/>
                </a:solidFill>
                <a:latin typeface="Times New Roman" pitchFamily="18" charset="0"/>
                <a:cs typeface="Times New Roman" pitchFamily="18" charset="0"/>
              </a:rPr>
              <a:t>Anh</a:t>
            </a:r>
            <a:r>
              <a:rPr lang="en-US" sz="2600" i="1" dirty="0" smtClean="0">
                <a:solidFill>
                  <a:srgbClr val="000000"/>
                </a:solidFill>
                <a:latin typeface="Times New Roman" pitchFamily="18" charset="0"/>
                <a:cs typeface="Times New Roman" pitchFamily="18" charset="0"/>
              </a:rPr>
              <a:t>/ </a:t>
            </a:r>
            <a:r>
              <a:rPr lang="en-US" sz="2600" i="1" dirty="0" err="1" smtClean="0">
                <a:solidFill>
                  <a:srgbClr val="000000"/>
                </a:solidFill>
                <a:latin typeface="Times New Roman" pitchFamily="18" charset="0"/>
                <a:cs typeface="Times New Roman" pitchFamily="18" charset="0"/>
              </a:rPr>
              <a:t>chị</a:t>
            </a:r>
            <a:r>
              <a:rPr lang="en-US" sz="2600" i="1" dirty="0" smtClean="0">
                <a:solidFill>
                  <a:srgbClr val="000000"/>
                </a:solidFill>
                <a:latin typeface="Times New Roman" pitchFamily="18" charset="0"/>
                <a:cs typeface="Times New Roman" pitchFamily="18" charset="0"/>
              </a:rPr>
              <a:t> </a:t>
            </a:r>
            <a:r>
              <a:rPr lang="en-US" sz="2600" i="1" dirty="0" err="1" smtClean="0">
                <a:solidFill>
                  <a:srgbClr val="000000"/>
                </a:solidFill>
                <a:latin typeface="Times New Roman" pitchFamily="18" charset="0"/>
                <a:cs typeface="Times New Roman" pitchFamily="18" charset="0"/>
              </a:rPr>
              <a:t>có</a:t>
            </a:r>
            <a:r>
              <a:rPr lang="en-US" sz="2600" i="1" dirty="0" smtClean="0">
                <a:solidFill>
                  <a:srgbClr val="000000"/>
                </a:solidFill>
                <a:latin typeface="Times New Roman" pitchFamily="18" charset="0"/>
                <a:cs typeface="Times New Roman" pitchFamily="18" charset="0"/>
              </a:rPr>
              <a:t> </a:t>
            </a:r>
            <a:r>
              <a:rPr lang="en-US" sz="2600" i="1" dirty="0" err="1" smtClean="0">
                <a:solidFill>
                  <a:srgbClr val="000000"/>
                </a:solidFill>
                <a:latin typeface="Times New Roman" pitchFamily="18" charset="0"/>
                <a:cs typeface="Times New Roman" pitchFamily="18" charset="0"/>
              </a:rPr>
              <a:t>đồng</a:t>
            </a:r>
            <a:r>
              <a:rPr lang="en-US" sz="2600" i="1" dirty="0" smtClean="0">
                <a:solidFill>
                  <a:srgbClr val="000000"/>
                </a:solidFill>
                <a:latin typeface="Times New Roman" pitchFamily="18" charset="0"/>
                <a:cs typeface="Times New Roman" pitchFamily="18" charset="0"/>
              </a:rPr>
              <a:t> ý </a:t>
            </a:r>
            <a:r>
              <a:rPr lang="en-US" sz="2600" i="1" dirty="0" err="1" smtClean="0">
                <a:solidFill>
                  <a:srgbClr val="000000"/>
                </a:solidFill>
                <a:latin typeface="Times New Roman" pitchFamily="18" charset="0"/>
                <a:cs typeface="Times New Roman" pitchFamily="18" charset="0"/>
              </a:rPr>
              <a:t>với</a:t>
            </a:r>
            <a:r>
              <a:rPr lang="en-US" sz="2600" i="1" dirty="0" smtClean="0">
                <a:solidFill>
                  <a:srgbClr val="000000"/>
                </a:solidFill>
                <a:latin typeface="Times New Roman" pitchFamily="18" charset="0"/>
                <a:cs typeface="Times New Roman" pitchFamily="18" charset="0"/>
              </a:rPr>
              <a:t> ý </a:t>
            </a:r>
            <a:r>
              <a:rPr lang="en-US" sz="2600" i="1" dirty="0" err="1" smtClean="0">
                <a:solidFill>
                  <a:srgbClr val="000000"/>
                </a:solidFill>
                <a:latin typeface="Times New Roman" pitchFamily="18" charset="0"/>
                <a:cs typeface="Times New Roman" pitchFamily="18" charset="0"/>
              </a:rPr>
              <a:t>kiến</a:t>
            </a:r>
            <a:r>
              <a:rPr lang="en-US" sz="2600" i="1" dirty="0" smtClean="0">
                <a:solidFill>
                  <a:srgbClr val="000000"/>
                </a:solidFill>
                <a:latin typeface="Times New Roman" pitchFamily="18" charset="0"/>
                <a:cs typeface="Times New Roman" pitchFamily="18" charset="0"/>
              </a:rPr>
              <a:t> </a:t>
            </a:r>
            <a:r>
              <a:rPr lang="en-US" sz="2600" i="1" dirty="0" err="1" smtClean="0">
                <a:solidFill>
                  <a:srgbClr val="000000"/>
                </a:solidFill>
                <a:latin typeface="Times New Roman" pitchFamily="18" charset="0"/>
                <a:cs typeface="Times New Roman" pitchFamily="18" charset="0"/>
              </a:rPr>
              <a:t>đó</a:t>
            </a:r>
            <a:r>
              <a:rPr lang="en-US" sz="2600" i="1" dirty="0" smtClean="0">
                <a:solidFill>
                  <a:srgbClr val="000000"/>
                </a:solidFill>
                <a:latin typeface="Times New Roman" pitchFamily="18" charset="0"/>
                <a:cs typeface="Times New Roman" pitchFamily="18" charset="0"/>
              </a:rPr>
              <a:t> </a:t>
            </a:r>
            <a:r>
              <a:rPr lang="en-US" sz="2600" i="1" dirty="0" err="1" smtClean="0">
                <a:solidFill>
                  <a:srgbClr val="000000"/>
                </a:solidFill>
                <a:latin typeface="Times New Roman" pitchFamily="18" charset="0"/>
                <a:cs typeface="Times New Roman" pitchFamily="18" charset="0"/>
              </a:rPr>
              <a:t>không</a:t>
            </a:r>
            <a:r>
              <a:rPr lang="en-US" sz="2600" i="1" dirty="0" smtClean="0">
                <a:solidFill>
                  <a:srgbClr val="000000"/>
                </a:solidFill>
                <a:latin typeface="Times New Roman" pitchFamily="18" charset="0"/>
                <a:cs typeface="Times New Roman" pitchFamily="18" charset="0"/>
              </a:rPr>
              <a:t>? </a:t>
            </a:r>
            <a:r>
              <a:rPr lang="en-US" sz="2600" i="1" dirty="0" err="1" smtClean="0">
                <a:solidFill>
                  <a:srgbClr val="000000"/>
                </a:solidFill>
                <a:latin typeface="Times New Roman" pitchFamily="18" charset="0"/>
                <a:cs typeface="Times New Roman" pitchFamily="18" charset="0"/>
              </a:rPr>
              <a:t>Viết</a:t>
            </a:r>
            <a:r>
              <a:rPr lang="en-US" sz="2600" i="1" dirty="0">
                <a:solidFill>
                  <a:srgbClr val="000000"/>
                </a:solidFill>
                <a:latin typeface="Times New Roman" pitchFamily="18" charset="0"/>
                <a:cs typeface="Times New Roman" pitchFamily="18" charset="0"/>
              </a:rPr>
              <a:t> </a:t>
            </a:r>
            <a:r>
              <a:rPr lang="en-US" sz="2600" i="1" dirty="0" smtClean="0">
                <a:solidFill>
                  <a:srgbClr val="000000"/>
                </a:solidFill>
                <a:latin typeface="Times New Roman" pitchFamily="18" charset="0"/>
                <a:cs typeface="Times New Roman" pitchFamily="18" charset="0"/>
              </a:rPr>
              <a:t>1 </a:t>
            </a:r>
            <a:r>
              <a:rPr lang="en-US" sz="2600" i="1" dirty="0" err="1" smtClean="0">
                <a:solidFill>
                  <a:srgbClr val="000000"/>
                </a:solidFill>
                <a:latin typeface="Times New Roman" pitchFamily="18" charset="0"/>
                <a:cs typeface="Times New Roman" pitchFamily="18" charset="0"/>
              </a:rPr>
              <a:t>đoạn</a:t>
            </a:r>
            <a:r>
              <a:rPr lang="en-US" sz="2600" i="1" dirty="0" smtClean="0">
                <a:solidFill>
                  <a:srgbClr val="000000"/>
                </a:solidFill>
                <a:latin typeface="Times New Roman" pitchFamily="18" charset="0"/>
                <a:cs typeface="Times New Roman" pitchFamily="18" charset="0"/>
              </a:rPr>
              <a:t> </a:t>
            </a:r>
            <a:r>
              <a:rPr lang="en-US" sz="2600" i="1" dirty="0" err="1" smtClean="0">
                <a:solidFill>
                  <a:srgbClr val="000000"/>
                </a:solidFill>
                <a:latin typeface="Times New Roman" pitchFamily="18" charset="0"/>
                <a:cs typeface="Times New Roman" pitchFamily="18" charset="0"/>
              </a:rPr>
              <a:t>văn</a:t>
            </a:r>
            <a:r>
              <a:rPr lang="en-US" sz="2600" i="1" dirty="0" smtClean="0">
                <a:solidFill>
                  <a:srgbClr val="000000"/>
                </a:solidFill>
                <a:latin typeface="Times New Roman" pitchFamily="18" charset="0"/>
                <a:cs typeface="Times New Roman" pitchFamily="18" charset="0"/>
              </a:rPr>
              <a:t> </a:t>
            </a:r>
            <a:r>
              <a:rPr lang="en-US" sz="2600" i="1" dirty="0" err="1" smtClean="0">
                <a:solidFill>
                  <a:srgbClr val="000000"/>
                </a:solidFill>
                <a:latin typeface="Times New Roman" pitchFamily="18" charset="0"/>
                <a:cs typeface="Times New Roman" pitchFamily="18" charset="0"/>
              </a:rPr>
              <a:t>ngắn</a:t>
            </a:r>
            <a:r>
              <a:rPr lang="en-US" sz="2600" i="1" dirty="0" smtClean="0">
                <a:solidFill>
                  <a:srgbClr val="000000"/>
                </a:solidFill>
                <a:latin typeface="Times New Roman" pitchFamily="18" charset="0"/>
                <a:cs typeface="Times New Roman" pitchFamily="18" charset="0"/>
              </a:rPr>
              <a:t> </a:t>
            </a:r>
            <a:r>
              <a:rPr lang="en-US" sz="2600" i="1" dirty="0" err="1" smtClean="0">
                <a:solidFill>
                  <a:srgbClr val="000000"/>
                </a:solidFill>
                <a:latin typeface="Times New Roman" pitchFamily="18" charset="0"/>
                <a:cs typeface="Times New Roman" pitchFamily="18" charset="0"/>
              </a:rPr>
              <a:t>từ</a:t>
            </a:r>
            <a:r>
              <a:rPr lang="en-US" sz="2600" i="1" dirty="0" smtClean="0">
                <a:solidFill>
                  <a:srgbClr val="000000"/>
                </a:solidFill>
                <a:latin typeface="Times New Roman" pitchFamily="18" charset="0"/>
                <a:cs typeface="Times New Roman" pitchFamily="18" charset="0"/>
              </a:rPr>
              <a:t> 10 – 15 </a:t>
            </a:r>
            <a:r>
              <a:rPr lang="en-US" sz="2600" i="1" dirty="0" err="1" smtClean="0">
                <a:solidFill>
                  <a:srgbClr val="000000"/>
                </a:solidFill>
                <a:latin typeface="Times New Roman" pitchFamily="18" charset="0"/>
                <a:cs typeface="Times New Roman" pitchFamily="18" charset="0"/>
              </a:rPr>
              <a:t>dòng</a:t>
            </a:r>
            <a:r>
              <a:rPr lang="en-US" sz="2600" i="1" dirty="0" smtClean="0">
                <a:solidFill>
                  <a:srgbClr val="000000"/>
                </a:solidFill>
                <a:latin typeface="Times New Roman" pitchFamily="18" charset="0"/>
                <a:cs typeface="Times New Roman" pitchFamily="18" charset="0"/>
              </a:rPr>
              <a:t> </a:t>
            </a:r>
            <a:r>
              <a:rPr lang="en-US" sz="2600" i="1" dirty="0" err="1" smtClean="0">
                <a:solidFill>
                  <a:srgbClr val="000000"/>
                </a:solidFill>
                <a:latin typeface="Times New Roman" pitchFamily="18" charset="0"/>
                <a:cs typeface="Times New Roman" pitchFamily="18" charset="0"/>
              </a:rPr>
              <a:t>để</a:t>
            </a:r>
            <a:r>
              <a:rPr lang="en-US" sz="2600" i="1" dirty="0" smtClean="0">
                <a:solidFill>
                  <a:srgbClr val="000000"/>
                </a:solidFill>
                <a:latin typeface="Times New Roman" pitchFamily="18" charset="0"/>
                <a:cs typeface="Times New Roman" pitchFamily="18" charset="0"/>
              </a:rPr>
              <a:t> </a:t>
            </a:r>
            <a:r>
              <a:rPr lang="en-US" sz="2600" i="1" dirty="0" err="1" smtClean="0">
                <a:solidFill>
                  <a:srgbClr val="000000"/>
                </a:solidFill>
                <a:latin typeface="Times New Roman" pitchFamily="18" charset="0"/>
                <a:cs typeface="Times New Roman" pitchFamily="18" charset="0"/>
              </a:rPr>
              <a:t>bày</a:t>
            </a:r>
            <a:r>
              <a:rPr lang="en-US" sz="2600" i="1" dirty="0" smtClean="0">
                <a:solidFill>
                  <a:srgbClr val="000000"/>
                </a:solidFill>
                <a:latin typeface="Times New Roman" pitchFamily="18" charset="0"/>
                <a:cs typeface="Times New Roman" pitchFamily="18" charset="0"/>
              </a:rPr>
              <a:t> </a:t>
            </a:r>
            <a:r>
              <a:rPr lang="en-US" sz="2600" i="1" dirty="0" err="1" smtClean="0">
                <a:solidFill>
                  <a:srgbClr val="000000"/>
                </a:solidFill>
                <a:latin typeface="Times New Roman" pitchFamily="18" charset="0"/>
                <a:cs typeface="Times New Roman" pitchFamily="18" charset="0"/>
              </a:rPr>
              <a:t>tỏ</a:t>
            </a:r>
            <a:r>
              <a:rPr lang="en-US" sz="2600" i="1" dirty="0" smtClean="0">
                <a:solidFill>
                  <a:srgbClr val="000000"/>
                </a:solidFill>
                <a:latin typeface="Times New Roman" pitchFamily="18" charset="0"/>
                <a:cs typeface="Times New Roman" pitchFamily="18" charset="0"/>
              </a:rPr>
              <a:t> </a:t>
            </a:r>
            <a:r>
              <a:rPr lang="en-US" sz="2600" i="1" dirty="0" err="1" smtClean="0">
                <a:solidFill>
                  <a:srgbClr val="000000"/>
                </a:solidFill>
                <a:latin typeface="Times New Roman" pitchFamily="18" charset="0"/>
                <a:cs typeface="Times New Roman" pitchFamily="18" charset="0"/>
              </a:rPr>
              <a:t>suy</a:t>
            </a:r>
            <a:r>
              <a:rPr lang="en-US" sz="2600" i="1" dirty="0" smtClean="0">
                <a:solidFill>
                  <a:srgbClr val="000000"/>
                </a:solidFill>
                <a:latin typeface="Times New Roman" pitchFamily="18" charset="0"/>
                <a:cs typeface="Times New Roman" pitchFamily="18" charset="0"/>
              </a:rPr>
              <a:t> </a:t>
            </a:r>
            <a:r>
              <a:rPr lang="en-US" sz="2600" i="1" dirty="0" err="1" smtClean="0">
                <a:solidFill>
                  <a:srgbClr val="000000"/>
                </a:solidFill>
                <a:latin typeface="Times New Roman" pitchFamily="18" charset="0"/>
                <a:cs typeface="Times New Roman" pitchFamily="18" charset="0"/>
              </a:rPr>
              <a:t>nghĩ</a:t>
            </a:r>
            <a:r>
              <a:rPr lang="en-US" sz="2600" i="1" dirty="0" smtClean="0">
                <a:solidFill>
                  <a:srgbClr val="000000"/>
                </a:solidFill>
                <a:latin typeface="Times New Roman" pitchFamily="18" charset="0"/>
                <a:cs typeface="Times New Roman" pitchFamily="18" charset="0"/>
              </a:rPr>
              <a:t> </a:t>
            </a:r>
            <a:r>
              <a:rPr lang="en-US" sz="2600" i="1" dirty="0" err="1" smtClean="0">
                <a:solidFill>
                  <a:srgbClr val="000000"/>
                </a:solidFill>
                <a:latin typeface="Times New Roman" pitchFamily="18" charset="0"/>
                <a:cs typeface="Times New Roman" pitchFamily="18" charset="0"/>
              </a:rPr>
              <a:t>của</a:t>
            </a:r>
            <a:r>
              <a:rPr lang="en-US" sz="2600" i="1" dirty="0" smtClean="0">
                <a:solidFill>
                  <a:srgbClr val="000000"/>
                </a:solidFill>
                <a:latin typeface="Times New Roman" pitchFamily="18" charset="0"/>
                <a:cs typeface="Times New Roman" pitchFamily="18" charset="0"/>
              </a:rPr>
              <a:t> </a:t>
            </a:r>
            <a:r>
              <a:rPr lang="en-US" sz="2600" i="1" dirty="0" err="1" smtClean="0">
                <a:solidFill>
                  <a:srgbClr val="000000"/>
                </a:solidFill>
                <a:latin typeface="Times New Roman" pitchFamily="18" charset="0"/>
                <a:cs typeface="Times New Roman" pitchFamily="18" charset="0"/>
              </a:rPr>
              <a:t>mình</a:t>
            </a:r>
            <a:r>
              <a:rPr lang="en-US" sz="2600" i="1" dirty="0" smtClean="0">
                <a:solidFill>
                  <a:srgbClr val="000000"/>
                </a:solidFill>
                <a:latin typeface="Times New Roman" pitchFamily="18" charset="0"/>
                <a:cs typeface="Times New Roman" pitchFamily="18" charset="0"/>
              </a:rPr>
              <a:t>?</a:t>
            </a:r>
          </a:p>
          <a:p>
            <a:pPr marL="457200" indent="-457200" algn="just">
              <a:lnSpc>
                <a:spcPct val="150000"/>
              </a:lnSpc>
              <a:buAutoNum type="alphaLcPeriod"/>
            </a:pPr>
            <a:endParaRPr lang="en-US" sz="2600" i="1"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673116189"/>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0950" name="Text Box 6"/>
          <p:cNvSpPr txBox="1">
            <a:spLocks noChangeArrowheads="1"/>
          </p:cNvSpPr>
          <p:nvPr/>
        </p:nvSpPr>
        <p:spPr bwMode="auto">
          <a:xfrm>
            <a:off x="989714" y="1011659"/>
            <a:ext cx="406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50000"/>
              </a:spcBef>
              <a:spcAft>
                <a:spcPct val="0"/>
              </a:spcAft>
            </a:pPr>
            <a:r>
              <a:rPr lang="en-US" sz="2800" b="1" i="1" dirty="0">
                <a:solidFill>
                  <a:srgbClr val="FF0000"/>
                </a:solidFill>
                <a:latin typeface="Times New Roman" pitchFamily="18" charset="0"/>
                <a:cs typeface="Times New Roman" pitchFamily="18" charset="0"/>
              </a:rPr>
              <a:t>5</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Nghệ</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thuật</a:t>
            </a:r>
            <a:r>
              <a:rPr lang="en-US" sz="2800" b="1" i="1" dirty="0" smtClean="0">
                <a:solidFill>
                  <a:srgbClr val="FF0000"/>
                </a:solidFill>
                <a:latin typeface="Times New Roman" pitchFamily="18" charset="0"/>
                <a:cs typeface="Times New Roman" pitchFamily="18" charset="0"/>
              </a:rPr>
              <a:t> </a:t>
            </a:r>
          </a:p>
        </p:txBody>
      </p:sp>
      <p:sp>
        <p:nvSpPr>
          <p:cNvPr id="210951" name="Text Box 7"/>
          <p:cNvSpPr txBox="1">
            <a:spLocks noChangeArrowheads="1"/>
          </p:cNvSpPr>
          <p:nvPr/>
        </p:nvSpPr>
        <p:spPr bwMode="auto">
          <a:xfrm>
            <a:off x="1091314" y="1839334"/>
            <a:ext cx="3352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50000"/>
              </a:spcBef>
              <a:spcAft>
                <a:spcPct val="0"/>
              </a:spcAft>
            </a:pPr>
            <a:r>
              <a:rPr lang="en-US" sz="2800" b="1" i="1" dirty="0" smtClean="0">
                <a:solidFill>
                  <a:srgbClr val="CF49F3"/>
                </a:solidFill>
                <a:latin typeface="Times New Roman" pitchFamily="18" charset="0"/>
                <a:cs typeface="Times New Roman" pitchFamily="18" charset="0"/>
              </a:rPr>
              <a:t>a. </a:t>
            </a:r>
            <a:r>
              <a:rPr lang="en-US" sz="2800" b="1" i="1" dirty="0" err="1" smtClean="0">
                <a:solidFill>
                  <a:srgbClr val="CF49F3"/>
                </a:solidFill>
                <a:latin typeface="Times New Roman" pitchFamily="18" charset="0"/>
                <a:cs typeface="Times New Roman" pitchFamily="18" charset="0"/>
              </a:rPr>
              <a:t>Yếu</a:t>
            </a:r>
            <a:r>
              <a:rPr lang="en-US" sz="2800" b="1" i="1" dirty="0" smtClean="0">
                <a:solidFill>
                  <a:srgbClr val="CF49F3"/>
                </a:solidFill>
                <a:latin typeface="Times New Roman" pitchFamily="18" charset="0"/>
                <a:cs typeface="Times New Roman" pitchFamily="18" charset="0"/>
              </a:rPr>
              <a:t> </a:t>
            </a:r>
            <a:r>
              <a:rPr lang="en-US" sz="2800" b="1" i="1" dirty="0" err="1" smtClean="0">
                <a:solidFill>
                  <a:srgbClr val="CF49F3"/>
                </a:solidFill>
                <a:latin typeface="Times New Roman" pitchFamily="18" charset="0"/>
                <a:cs typeface="Times New Roman" pitchFamily="18" charset="0"/>
              </a:rPr>
              <a:t>tố</a:t>
            </a:r>
            <a:r>
              <a:rPr lang="en-US" sz="2800" b="1" i="1" dirty="0" smtClean="0">
                <a:solidFill>
                  <a:srgbClr val="CF49F3"/>
                </a:solidFill>
                <a:latin typeface="Times New Roman" pitchFamily="18" charset="0"/>
                <a:cs typeface="Times New Roman" pitchFamily="18" charset="0"/>
              </a:rPr>
              <a:t> </a:t>
            </a:r>
            <a:r>
              <a:rPr lang="en-US" sz="2800" b="1" i="1" dirty="0" err="1" smtClean="0">
                <a:solidFill>
                  <a:srgbClr val="CF49F3"/>
                </a:solidFill>
                <a:latin typeface="Times New Roman" pitchFamily="18" charset="0"/>
                <a:cs typeface="Times New Roman" pitchFamily="18" charset="0"/>
              </a:rPr>
              <a:t>kì</a:t>
            </a:r>
            <a:r>
              <a:rPr lang="en-US" sz="2800" b="1" i="1" dirty="0" smtClean="0">
                <a:solidFill>
                  <a:srgbClr val="CF49F3"/>
                </a:solidFill>
                <a:latin typeface="Times New Roman" pitchFamily="18" charset="0"/>
                <a:cs typeface="Times New Roman" pitchFamily="18" charset="0"/>
              </a:rPr>
              <a:t> </a:t>
            </a:r>
            <a:r>
              <a:rPr lang="en-US" sz="2800" b="1" i="1" dirty="0" err="1" smtClean="0">
                <a:solidFill>
                  <a:srgbClr val="CF49F3"/>
                </a:solidFill>
                <a:latin typeface="Times New Roman" pitchFamily="18" charset="0"/>
                <a:cs typeface="Times New Roman" pitchFamily="18" charset="0"/>
              </a:rPr>
              <a:t>ảo</a:t>
            </a:r>
            <a:r>
              <a:rPr lang="en-US" sz="2800" b="1" i="1" dirty="0" smtClean="0">
                <a:solidFill>
                  <a:srgbClr val="CF49F3"/>
                </a:solidFill>
                <a:latin typeface="Times New Roman" pitchFamily="18" charset="0"/>
                <a:cs typeface="Times New Roman" pitchFamily="18" charset="0"/>
              </a:rPr>
              <a:t> </a:t>
            </a:r>
          </a:p>
        </p:txBody>
      </p:sp>
      <p:sp>
        <p:nvSpPr>
          <p:cNvPr id="210952" name="Text Box 8"/>
          <p:cNvSpPr txBox="1">
            <a:spLocks noChangeArrowheads="1"/>
          </p:cNvSpPr>
          <p:nvPr/>
        </p:nvSpPr>
        <p:spPr bwMode="auto">
          <a:xfrm>
            <a:off x="828566" y="2485744"/>
            <a:ext cx="8229600" cy="1953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lnSpc>
                <a:spcPct val="150000"/>
              </a:lnSpc>
              <a:spcBef>
                <a:spcPct val="50000"/>
              </a:spcBef>
              <a:spcAft>
                <a:spcPct val="0"/>
              </a:spcAft>
            </a:pP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Chuyện</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thần</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linh</a:t>
            </a:r>
            <a:r>
              <a:rPr lang="en-US" sz="2800" dirty="0" smtClean="0">
                <a:solidFill>
                  <a:srgbClr val="000000"/>
                </a:solidFill>
                <a:latin typeface="Times New Roman" pitchFamily="18" charset="0"/>
                <a:cs typeface="Times New Roman" pitchFamily="18" charset="0"/>
              </a:rPr>
              <a:t/>
            </a:r>
            <a:br>
              <a:rPr lang="en-US" sz="2800" dirty="0" smtClean="0">
                <a:solidFill>
                  <a:srgbClr val="000000"/>
                </a:solidFill>
                <a:latin typeface="Times New Roman" pitchFamily="18" charset="0"/>
                <a:cs typeface="Times New Roman" pitchFamily="18" charset="0"/>
              </a:rPr>
            </a:b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Chuyện</a:t>
            </a:r>
            <a:r>
              <a:rPr lang="en-US" sz="2800" dirty="0" smtClean="0">
                <a:solidFill>
                  <a:srgbClr val="000000"/>
                </a:solidFill>
                <a:latin typeface="Times New Roman" pitchFamily="18" charset="0"/>
                <a:cs typeface="Times New Roman" pitchFamily="18" charset="0"/>
              </a:rPr>
              <a:t> ma </a:t>
            </a:r>
            <a:r>
              <a:rPr lang="en-US" sz="2800" dirty="0" err="1" smtClean="0">
                <a:solidFill>
                  <a:srgbClr val="000000"/>
                </a:solidFill>
                <a:latin typeface="Times New Roman" pitchFamily="18" charset="0"/>
                <a:cs typeface="Times New Roman" pitchFamily="18" charset="0"/>
              </a:rPr>
              <a:t>quỷ</a:t>
            </a:r>
            <a:r>
              <a:rPr lang="en-US" sz="2800" dirty="0" smtClean="0">
                <a:solidFill>
                  <a:srgbClr val="000000"/>
                </a:solidFill>
                <a:latin typeface="Times New Roman" pitchFamily="18" charset="0"/>
                <a:cs typeface="Times New Roman" pitchFamily="18" charset="0"/>
              </a:rPr>
              <a:t/>
            </a:r>
            <a:br>
              <a:rPr lang="en-US" sz="2800" dirty="0" smtClean="0">
                <a:solidFill>
                  <a:srgbClr val="000000"/>
                </a:solidFill>
                <a:latin typeface="Times New Roman" pitchFamily="18" charset="0"/>
                <a:cs typeface="Times New Roman" pitchFamily="18" charset="0"/>
              </a:rPr>
            </a:b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Chuyện</a:t>
            </a:r>
            <a:r>
              <a:rPr lang="en-US" sz="2800" dirty="0" smtClean="0">
                <a:solidFill>
                  <a:srgbClr val="000000"/>
                </a:solidFill>
                <a:latin typeface="Times New Roman" pitchFamily="18" charset="0"/>
                <a:cs typeface="Times New Roman" pitchFamily="18" charset="0"/>
              </a:rPr>
              <a:t> con </a:t>
            </a:r>
            <a:r>
              <a:rPr lang="en-US" sz="2800" dirty="0" err="1" smtClean="0">
                <a:solidFill>
                  <a:srgbClr val="000000"/>
                </a:solidFill>
                <a:latin typeface="Times New Roman" pitchFamily="18" charset="0"/>
                <a:cs typeface="Times New Roman" pitchFamily="18" charset="0"/>
              </a:rPr>
              <a:t>người</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chết</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đi</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sống</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lại</a:t>
            </a:r>
            <a:r>
              <a:rPr lang="en-US" sz="2800" dirty="0" smtClean="0">
                <a:solidFill>
                  <a:srgbClr val="000000"/>
                </a:solidFill>
                <a:latin typeface="Times New Roman" pitchFamily="18" charset="0"/>
                <a:cs typeface="Times New Roman" pitchFamily="18" charset="0"/>
              </a:rPr>
              <a:t>… </a:t>
            </a:r>
          </a:p>
        </p:txBody>
      </p:sp>
      <p:sp>
        <p:nvSpPr>
          <p:cNvPr id="11" name="Rectangle 9"/>
          <p:cNvSpPr txBox="1">
            <a:spLocks noChangeArrowheads="1"/>
          </p:cNvSpPr>
          <p:nvPr/>
        </p:nvSpPr>
        <p:spPr bwMode="auto">
          <a:xfrm>
            <a:off x="1422400" y="296781"/>
            <a:ext cx="9347200" cy="609600"/>
          </a:xfrm>
          <a:prstGeom prst="rect">
            <a:avLst/>
          </a:prstGeom>
          <a:solidFill>
            <a:srgbClr val="FFEF66">
              <a:lumMod val="20000"/>
              <a:lumOff val="8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Tx/>
              <a:buNone/>
              <a:defRPr sz="28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defRPr/>
            </a:pPr>
            <a:r>
              <a:rPr lang="en-US" sz="3200" b="1" kern="0" dirty="0" smtClean="0">
                <a:solidFill>
                  <a:srgbClr val="3333FF"/>
                </a:solidFill>
                <a:effectLst/>
                <a:latin typeface="Times New Roman" pitchFamily="18" charset="0"/>
                <a:cs typeface="Times New Roman" pitchFamily="18" charset="0"/>
              </a:rPr>
              <a:t>II. </a:t>
            </a:r>
            <a:r>
              <a:rPr lang="en-US" sz="3200" b="1" kern="0" dirty="0" err="1" smtClean="0">
                <a:solidFill>
                  <a:srgbClr val="3333FF"/>
                </a:solidFill>
                <a:effectLst/>
                <a:latin typeface="Times New Roman" pitchFamily="18" charset="0"/>
                <a:cs typeface="Times New Roman" pitchFamily="18" charset="0"/>
              </a:rPr>
              <a:t>Đọc</a:t>
            </a:r>
            <a:r>
              <a:rPr lang="en-US" sz="3200" b="1" kern="0" dirty="0" smtClean="0">
                <a:solidFill>
                  <a:srgbClr val="3333FF"/>
                </a:solidFill>
                <a:effectLst/>
                <a:latin typeface="Times New Roman" pitchFamily="18" charset="0"/>
                <a:cs typeface="Times New Roman" pitchFamily="18" charset="0"/>
              </a:rPr>
              <a:t> - </a:t>
            </a:r>
            <a:r>
              <a:rPr lang="en-US" sz="3200" b="1" kern="0" dirty="0" err="1" smtClean="0">
                <a:solidFill>
                  <a:srgbClr val="3333FF"/>
                </a:solidFill>
                <a:effectLst/>
                <a:latin typeface="Times New Roman" pitchFamily="18" charset="0"/>
                <a:cs typeface="Times New Roman" pitchFamily="18" charset="0"/>
              </a:rPr>
              <a:t>hiểu</a:t>
            </a:r>
            <a:r>
              <a:rPr lang="en-US" sz="3200" b="1" kern="0" dirty="0" smtClean="0">
                <a:solidFill>
                  <a:srgbClr val="3333FF"/>
                </a:solidFill>
                <a:effectLst/>
                <a:latin typeface="Times New Roman" pitchFamily="18" charset="0"/>
                <a:cs typeface="Times New Roman" pitchFamily="18" charset="0"/>
              </a:rPr>
              <a:t> </a:t>
            </a:r>
            <a:r>
              <a:rPr lang="en-US" sz="3200" b="1" kern="0" dirty="0" err="1" smtClean="0">
                <a:solidFill>
                  <a:srgbClr val="3333FF"/>
                </a:solidFill>
                <a:effectLst/>
                <a:latin typeface="Times New Roman" pitchFamily="18" charset="0"/>
                <a:cs typeface="Times New Roman" pitchFamily="18" charset="0"/>
              </a:rPr>
              <a:t>văn</a:t>
            </a:r>
            <a:r>
              <a:rPr lang="en-US" sz="3200" b="1" kern="0" dirty="0" smtClean="0">
                <a:solidFill>
                  <a:srgbClr val="3333FF"/>
                </a:solidFill>
                <a:effectLst/>
                <a:latin typeface="Times New Roman" pitchFamily="18" charset="0"/>
                <a:cs typeface="Times New Roman" pitchFamily="18" charset="0"/>
              </a:rPr>
              <a:t> </a:t>
            </a:r>
            <a:r>
              <a:rPr lang="en-US" sz="3200" b="1" kern="0" dirty="0" err="1" smtClean="0">
                <a:solidFill>
                  <a:srgbClr val="3333FF"/>
                </a:solidFill>
                <a:effectLst/>
                <a:latin typeface="Times New Roman" pitchFamily="18" charset="0"/>
                <a:cs typeface="Times New Roman" pitchFamily="18" charset="0"/>
              </a:rPr>
              <a:t>bản</a:t>
            </a:r>
            <a:endParaRPr lang="en-US" sz="3200" b="1" kern="0" dirty="0" smtClean="0">
              <a:solidFill>
                <a:srgbClr val="3333FF"/>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31412631"/>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10950"/>
                                        </p:tgtEl>
                                        <p:attrNameLst>
                                          <p:attrName>style.visibility</p:attrName>
                                        </p:attrNameLst>
                                      </p:cBhvr>
                                      <p:to>
                                        <p:strVal val="visible"/>
                                      </p:to>
                                    </p:set>
                                    <p:animEffect transition="in" filter="fade">
                                      <p:cBhvr>
                                        <p:cTn id="7" dur="500"/>
                                        <p:tgtEl>
                                          <p:spTgt spid="210950"/>
                                        </p:tgtEl>
                                      </p:cBhvr>
                                    </p:animEffect>
                                    <p:anim calcmode="lin" valueType="num">
                                      <p:cBhvr>
                                        <p:cTn id="8" dur="500" fill="hold"/>
                                        <p:tgtEl>
                                          <p:spTgt spid="210950"/>
                                        </p:tgtEl>
                                        <p:attrNameLst>
                                          <p:attrName>ppt_w</p:attrName>
                                        </p:attrNameLst>
                                      </p:cBhvr>
                                      <p:tavLst>
                                        <p:tav tm="0" fmla="#ppt_w*sin(2.5*pi*$)">
                                          <p:val>
                                            <p:fltVal val="0"/>
                                          </p:val>
                                        </p:tav>
                                        <p:tav tm="100000">
                                          <p:val>
                                            <p:fltVal val="1"/>
                                          </p:val>
                                        </p:tav>
                                      </p:tavLst>
                                    </p:anim>
                                    <p:anim calcmode="lin" valueType="num">
                                      <p:cBhvr>
                                        <p:cTn id="9" dur="500" fill="hold"/>
                                        <p:tgtEl>
                                          <p:spTgt spid="210950"/>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7" presetClass="entr" presetSubtype="4" fill="hold" grpId="0" nodeType="clickEffect">
                                  <p:stCondLst>
                                    <p:cond delay="0"/>
                                  </p:stCondLst>
                                  <p:childTnLst>
                                    <p:set>
                                      <p:cBhvr>
                                        <p:cTn id="13" dur="1" fill="hold">
                                          <p:stCondLst>
                                            <p:cond delay="0"/>
                                          </p:stCondLst>
                                        </p:cTn>
                                        <p:tgtEl>
                                          <p:spTgt spid="210951"/>
                                        </p:tgtEl>
                                        <p:attrNameLst>
                                          <p:attrName>style.visibility</p:attrName>
                                        </p:attrNameLst>
                                      </p:cBhvr>
                                      <p:to>
                                        <p:strVal val="visible"/>
                                      </p:to>
                                    </p:set>
                                    <p:anim calcmode="lin" valueType="num">
                                      <p:cBhvr additive="base">
                                        <p:cTn id="14" dur="500" fill="hold"/>
                                        <p:tgtEl>
                                          <p:spTgt spid="210951"/>
                                        </p:tgtEl>
                                        <p:attrNameLst>
                                          <p:attrName>ppt_x</p:attrName>
                                        </p:attrNameLst>
                                      </p:cBhvr>
                                      <p:tavLst>
                                        <p:tav tm="0">
                                          <p:val>
                                            <p:strVal val="#ppt_x"/>
                                          </p:val>
                                        </p:tav>
                                        <p:tav tm="100000">
                                          <p:val>
                                            <p:strVal val="#ppt_x"/>
                                          </p:val>
                                        </p:tav>
                                      </p:tavLst>
                                    </p:anim>
                                    <p:anim calcmode="lin" valueType="num">
                                      <p:cBhvr additive="base">
                                        <p:cTn id="15" dur="500" fill="hold"/>
                                        <p:tgtEl>
                                          <p:spTgt spid="210951"/>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210952"/>
                                        </p:tgtEl>
                                        <p:attrNameLst>
                                          <p:attrName>style.visibility</p:attrName>
                                        </p:attrNameLst>
                                      </p:cBhvr>
                                      <p:to>
                                        <p:strVal val="visible"/>
                                      </p:to>
                                    </p:set>
                                    <p:anim calcmode="lin" valueType="num">
                                      <p:cBhvr>
                                        <p:cTn id="20" dur="1000" fill="hold"/>
                                        <p:tgtEl>
                                          <p:spTgt spid="210952"/>
                                        </p:tgtEl>
                                        <p:attrNameLst>
                                          <p:attrName>ppt_w</p:attrName>
                                        </p:attrNameLst>
                                      </p:cBhvr>
                                      <p:tavLst>
                                        <p:tav tm="0">
                                          <p:val>
                                            <p:strVal val="#ppt_w*0.70"/>
                                          </p:val>
                                        </p:tav>
                                        <p:tav tm="100000">
                                          <p:val>
                                            <p:strVal val="#ppt_w"/>
                                          </p:val>
                                        </p:tav>
                                      </p:tavLst>
                                    </p:anim>
                                    <p:anim calcmode="lin" valueType="num">
                                      <p:cBhvr>
                                        <p:cTn id="21" dur="1000" fill="hold"/>
                                        <p:tgtEl>
                                          <p:spTgt spid="210952"/>
                                        </p:tgtEl>
                                        <p:attrNameLst>
                                          <p:attrName>ppt_h</p:attrName>
                                        </p:attrNameLst>
                                      </p:cBhvr>
                                      <p:tavLst>
                                        <p:tav tm="0">
                                          <p:val>
                                            <p:strVal val="#ppt_h"/>
                                          </p:val>
                                        </p:tav>
                                        <p:tav tm="100000">
                                          <p:val>
                                            <p:strVal val="#ppt_h"/>
                                          </p:val>
                                        </p:tav>
                                      </p:tavLst>
                                    </p:anim>
                                    <p:animEffect transition="in" filter="fade">
                                      <p:cBhvr>
                                        <p:cTn id="22" dur="1000"/>
                                        <p:tgtEl>
                                          <p:spTgt spid="2109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50" grpId="0"/>
      <p:bldP spid="210951" grpId="0"/>
      <p:bldP spid="210952"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0953" name="Text Box 9"/>
          <p:cNvSpPr txBox="1">
            <a:spLocks noChangeArrowheads="1"/>
          </p:cNvSpPr>
          <p:nvPr/>
        </p:nvSpPr>
        <p:spPr bwMode="auto">
          <a:xfrm>
            <a:off x="1091314" y="1684297"/>
            <a:ext cx="3962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50000"/>
              </a:spcBef>
              <a:spcAft>
                <a:spcPct val="0"/>
              </a:spcAft>
            </a:pPr>
            <a:r>
              <a:rPr lang="en-US" sz="2800" b="1" i="1" dirty="0" smtClean="0">
                <a:solidFill>
                  <a:srgbClr val="CF49F3"/>
                </a:solidFill>
                <a:latin typeface="Times New Roman" pitchFamily="18" charset="0"/>
                <a:cs typeface="Times New Roman" pitchFamily="18" charset="0"/>
              </a:rPr>
              <a:t>b. </a:t>
            </a:r>
            <a:r>
              <a:rPr lang="en-US" sz="2800" b="1" i="1" dirty="0" err="1" smtClean="0">
                <a:solidFill>
                  <a:srgbClr val="CF49F3"/>
                </a:solidFill>
                <a:latin typeface="Times New Roman" pitchFamily="18" charset="0"/>
                <a:cs typeface="Times New Roman" pitchFamily="18" charset="0"/>
              </a:rPr>
              <a:t>Yếu</a:t>
            </a:r>
            <a:r>
              <a:rPr lang="en-US" sz="2800" b="1" i="1" dirty="0" smtClean="0">
                <a:solidFill>
                  <a:srgbClr val="CF49F3"/>
                </a:solidFill>
                <a:latin typeface="Times New Roman" pitchFamily="18" charset="0"/>
                <a:cs typeface="Times New Roman" pitchFamily="18" charset="0"/>
              </a:rPr>
              <a:t> </a:t>
            </a:r>
            <a:r>
              <a:rPr lang="en-US" sz="2800" b="1" i="1" dirty="0" err="1" smtClean="0">
                <a:solidFill>
                  <a:srgbClr val="CF49F3"/>
                </a:solidFill>
                <a:latin typeface="Times New Roman" pitchFamily="18" charset="0"/>
                <a:cs typeface="Times New Roman" pitchFamily="18" charset="0"/>
              </a:rPr>
              <a:t>tố</a:t>
            </a:r>
            <a:r>
              <a:rPr lang="en-US" sz="2800" b="1" i="1" dirty="0" smtClean="0">
                <a:solidFill>
                  <a:srgbClr val="CF49F3"/>
                </a:solidFill>
                <a:latin typeface="Times New Roman" pitchFamily="18" charset="0"/>
                <a:cs typeface="Times New Roman" pitchFamily="18" charset="0"/>
              </a:rPr>
              <a:t> </a:t>
            </a:r>
            <a:r>
              <a:rPr lang="en-US" sz="2800" b="1" i="1" dirty="0" err="1" smtClean="0">
                <a:solidFill>
                  <a:srgbClr val="CF49F3"/>
                </a:solidFill>
                <a:latin typeface="Times New Roman" pitchFamily="18" charset="0"/>
                <a:cs typeface="Times New Roman" pitchFamily="18" charset="0"/>
              </a:rPr>
              <a:t>hiện</a:t>
            </a:r>
            <a:r>
              <a:rPr lang="en-US" sz="2800" b="1" i="1" dirty="0" smtClean="0">
                <a:solidFill>
                  <a:srgbClr val="CF49F3"/>
                </a:solidFill>
                <a:latin typeface="Times New Roman" pitchFamily="18" charset="0"/>
                <a:cs typeface="Times New Roman" pitchFamily="18" charset="0"/>
              </a:rPr>
              <a:t> </a:t>
            </a:r>
            <a:r>
              <a:rPr lang="en-US" sz="2800" b="1" i="1" dirty="0" err="1" smtClean="0">
                <a:solidFill>
                  <a:srgbClr val="CF49F3"/>
                </a:solidFill>
                <a:latin typeface="Times New Roman" pitchFamily="18" charset="0"/>
                <a:cs typeface="Times New Roman" pitchFamily="18" charset="0"/>
              </a:rPr>
              <a:t>thực</a:t>
            </a:r>
            <a:r>
              <a:rPr lang="en-US" sz="2800" b="1" i="1" dirty="0" smtClean="0">
                <a:solidFill>
                  <a:srgbClr val="CF49F3"/>
                </a:solidFill>
                <a:latin typeface="Times New Roman" pitchFamily="18" charset="0"/>
                <a:cs typeface="Times New Roman" pitchFamily="18" charset="0"/>
              </a:rPr>
              <a:t> </a:t>
            </a:r>
          </a:p>
        </p:txBody>
      </p:sp>
      <p:sp>
        <p:nvSpPr>
          <p:cNvPr id="210954" name="Text Box 10"/>
          <p:cNvSpPr txBox="1">
            <a:spLocks noChangeArrowheads="1"/>
          </p:cNvSpPr>
          <p:nvPr/>
        </p:nvSpPr>
        <p:spPr bwMode="auto">
          <a:xfrm>
            <a:off x="762000" y="2425282"/>
            <a:ext cx="106680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0" fontAlgn="base" hangingPunct="0">
              <a:lnSpc>
                <a:spcPct val="150000"/>
              </a:lnSpc>
              <a:spcBef>
                <a:spcPct val="50000"/>
              </a:spcBef>
              <a:spcAft>
                <a:spcPct val="0"/>
              </a:spcAft>
              <a:buFontTx/>
              <a:buChar char="-"/>
            </a:pPr>
            <a:r>
              <a:rPr lang="en-US" sz="2800" dirty="0" smtClean="0">
                <a:solidFill>
                  <a:srgbClr val="000000"/>
                </a:solidFill>
                <a:latin typeface="Times New Roman" pitchFamily="18" charset="0"/>
                <a:cs typeface="Times New Roman" pitchFamily="18" charset="0"/>
              </a:rPr>
              <a:t> Lai </a:t>
            </a:r>
            <a:r>
              <a:rPr lang="en-US" sz="2800" dirty="0" err="1" smtClean="0">
                <a:solidFill>
                  <a:srgbClr val="000000"/>
                </a:solidFill>
                <a:latin typeface="Times New Roman" pitchFamily="18" charset="0"/>
                <a:cs typeface="Times New Roman" pitchFamily="18" charset="0"/>
              </a:rPr>
              <a:t>lịch</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tên</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tướng</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giặc</a:t>
            </a:r>
            <a:r>
              <a:rPr lang="en-US" sz="2800" dirty="0">
                <a:solidFill>
                  <a:srgbClr val="000000"/>
                </a:solidFill>
                <a:latin typeface="Times New Roman" pitchFamily="18" charset="0"/>
                <a:cs typeface="Times New Roman" pitchFamily="18" charset="0"/>
              </a:rPr>
              <a:t>.</a:t>
            </a:r>
            <a:endParaRPr lang="en-US" sz="2800" dirty="0" smtClean="0">
              <a:solidFill>
                <a:srgbClr val="000000"/>
              </a:solidFill>
              <a:latin typeface="Times New Roman" pitchFamily="18" charset="0"/>
              <a:cs typeface="Times New Roman" pitchFamily="18" charset="0"/>
            </a:endParaRPr>
          </a:p>
          <a:p>
            <a:pPr algn="just" eaLnBrk="0" fontAlgn="base" hangingPunct="0">
              <a:lnSpc>
                <a:spcPct val="150000"/>
              </a:lnSpc>
              <a:spcBef>
                <a:spcPct val="50000"/>
              </a:spcBef>
              <a:spcAft>
                <a:spcPct val="0"/>
              </a:spcAft>
              <a:buFontTx/>
              <a:buChar char="-"/>
            </a:pPr>
            <a:r>
              <a:rPr lang="en-US" sz="2800" dirty="0" smtClean="0">
                <a:solidFill>
                  <a:srgbClr val="000000"/>
                </a:solidFill>
                <a:latin typeface="Times New Roman" pitchFamily="18" charset="0"/>
                <a:cs typeface="Times New Roman" pitchFamily="18" charset="0"/>
              </a:rPr>
              <a:t> Chi </a:t>
            </a:r>
            <a:r>
              <a:rPr lang="en-US" sz="2800" dirty="0" err="1" smtClean="0">
                <a:solidFill>
                  <a:srgbClr val="000000"/>
                </a:solidFill>
                <a:latin typeface="Times New Roman" pitchFamily="18" charset="0"/>
                <a:cs typeface="Times New Roman" pitchFamily="18" charset="0"/>
              </a:rPr>
              <a:t>tiết</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năm</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Giáp</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Ngọ</a:t>
            </a:r>
            <a:r>
              <a:rPr lang="en-US" sz="2800" dirty="0" smtClean="0">
                <a:solidFill>
                  <a:srgbClr val="000000"/>
                </a:solidFill>
                <a:latin typeface="Times New Roman" pitchFamily="18" charset="0"/>
                <a:cs typeface="Times New Roman" pitchFamily="18" charset="0"/>
              </a:rPr>
              <a:t> 1417, </a:t>
            </a:r>
            <a:r>
              <a:rPr lang="en-US" sz="2800" dirty="0" err="1" smtClean="0">
                <a:solidFill>
                  <a:srgbClr val="000000"/>
                </a:solidFill>
                <a:latin typeface="Times New Roman" pitchFamily="18" charset="0"/>
                <a:cs typeface="Times New Roman" pitchFamily="18" charset="0"/>
              </a:rPr>
              <a:t>Tử</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Văn</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nhận</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chức</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phán</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sự</a:t>
            </a:r>
            <a:r>
              <a:rPr lang="en-US" sz="2800" dirty="0" smtClean="0">
                <a:solidFill>
                  <a:srgbClr val="000000"/>
                </a:solidFill>
                <a:latin typeface="Times New Roman" pitchFamily="18" charset="0"/>
                <a:cs typeface="Times New Roman" pitchFamily="18" charset="0"/>
              </a:rPr>
              <a:t>.</a:t>
            </a:r>
            <a:endParaRPr lang="en-US" sz="2800" dirty="0">
              <a:solidFill>
                <a:srgbClr val="000000"/>
              </a:solidFill>
              <a:latin typeface="Times New Roman" pitchFamily="18" charset="0"/>
              <a:cs typeface="Times New Roman" pitchFamily="18" charset="0"/>
            </a:endParaRPr>
          </a:p>
          <a:p>
            <a:pPr algn="just" eaLnBrk="0" fontAlgn="base" hangingPunct="0">
              <a:lnSpc>
                <a:spcPct val="150000"/>
              </a:lnSpc>
              <a:spcBef>
                <a:spcPct val="50000"/>
              </a:spcBef>
              <a:spcAft>
                <a:spcPct val="0"/>
              </a:spcAft>
              <a:buFontTx/>
              <a:buChar char="-"/>
            </a:pP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Hiện</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thực</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cõi</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âm</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đầy</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bất</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công</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là</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sự</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phản</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ánh</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hiện</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thực</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nhức</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nhối</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bất</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công</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sự</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lộng</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hành</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của</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cái</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ác</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cái</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xấu</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trong</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xã</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hội</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đương</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thời</a:t>
            </a:r>
            <a:r>
              <a:rPr lang="en-US" sz="2800" dirty="0" smtClean="0">
                <a:solidFill>
                  <a:srgbClr val="000000"/>
                </a:solidFill>
                <a:latin typeface="Times New Roman" pitchFamily="18" charset="0"/>
                <a:cs typeface="Times New Roman" pitchFamily="18" charset="0"/>
              </a:rPr>
              <a:t>.</a:t>
            </a:r>
            <a:br>
              <a:rPr lang="en-US" sz="2800" dirty="0" smtClean="0">
                <a:solidFill>
                  <a:srgbClr val="000000"/>
                </a:solidFill>
                <a:latin typeface="Times New Roman" pitchFamily="18" charset="0"/>
                <a:cs typeface="Times New Roman" pitchFamily="18" charset="0"/>
              </a:rPr>
            </a:br>
            <a:r>
              <a:rPr lang="en-US" sz="2800" dirty="0" smtClean="0">
                <a:solidFill>
                  <a:srgbClr val="000000"/>
                </a:solidFill>
                <a:latin typeface="Times New Roman" pitchFamily="18" charset="0"/>
                <a:cs typeface="Times New Roman" pitchFamily="18" charset="0"/>
              </a:rPr>
              <a:t/>
            </a:r>
            <a:br>
              <a:rPr lang="en-US" sz="2800" dirty="0" smtClean="0">
                <a:solidFill>
                  <a:srgbClr val="000000"/>
                </a:solidFill>
                <a:latin typeface="Times New Roman" pitchFamily="18" charset="0"/>
                <a:cs typeface="Times New Roman" pitchFamily="18" charset="0"/>
              </a:rPr>
            </a:br>
            <a:endParaRPr lang="en-US" sz="2800" dirty="0" smtClean="0">
              <a:solidFill>
                <a:srgbClr val="000000"/>
              </a:solidFill>
              <a:latin typeface="Times New Roman" pitchFamily="18" charset="0"/>
              <a:cs typeface="Times New Roman" pitchFamily="18" charset="0"/>
            </a:endParaRPr>
          </a:p>
        </p:txBody>
      </p:sp>
      <p:sp>
        <p:nvSpPr>
          <p:cNvPr id="11" name="Rectangle 9"/>
          <p:cNvSpPr txBox="1">
            <a:spLocks noChangeArrowheads="1"/>
          </p:cNvSpPr>
          <p:nvPr/>
        </p:nvSpPr>
        <p:spPr bwMode="auto">
          <a:xfrm>
            <a:off x="1422400" y="296781"/>
            <a:ext cx="9347200" cy="609600"/>
          </a:xfrm>
          <a:prstGeom prst="rect">
            <a:avLst/>
          </a:prstGeom>
          <a:solidFill>
            <a:srgbClr val="FFEF66">
              <a:lumMod val="20000"/>
              <a:lumOff val="8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Tx/>
              <a:buNone/>
              <a:defRPr sz="28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defRPr/>
            </a:pPr>
            <a:r>
              <a:rPr lang="en-US" sz="3200" b="1" kern="0" dirty="0" smtClean="0">
                <a:solidFill>
                  <a:srgbClr val="3333FF"/>
                </a:solidFill>
                <a:effectLst/>
                <a:latin typeface="Times New Roman" pitchFamily="18" charset="0"/>
                <a:cs typeface="Times New Roman" pitchFamily="18" charset="0"/>
              </a:rPr>
              <a:t>II. </a:t>
            </a:r>
            <a:r>
              <a:rPr lang="en-US" sz="3200" b="1" kern="0" dirty="0" err="1" smtClean="0">
                <a:solidFill>
                  <a:srgbClr val="3333FF"/>
                </a:solidFill>
                <a:effectLst/>
                <a:latin typeface="Times New Roman" pitchFamily="18" charset="0"/>
                <a:cs typeface="Times New Roman" pitchFamily="18" charset="0"/>
              </a:rPr>
              <a:t>Đọc</a:t>
            </a:r>
            <a:r>
              <a:rPr lang="en-US" sz="3200" b="1" kern="0" dirty="0" smtClean="0">
                <a:solidFill>
                  <a:srgbClr val="3333FF"/>
                </a:solidFill>
                <a:effectLst/>
                <a:latin typeface="Times New Roman" pitchFamily="18" charset="0"/>
                <a:cs typeface="Times New Roman" pitchFamily="18" charset="0"/>
              </a:rPr>
              <a:t> - </a:t>
            </a:r>
            <a:r>
              <a:rPr lang="en-US" sz="3200" b="1" kern="0" dirty="0" err="1" smtClean="0">
                <a:solidFill>
                  <a:srgbClr val="3333FF"/>
                </a:solidFill>
                <a:effectLst/>
                <a:latin typeface="Times New Roman" pitchFamily="18" charset="0"/>
                <a:cs typeface="Times New Roman" pitchFamily="18" charset="0"/>
              </a:rPr>
              <a:t>hiểu</a:t>
            </a:r>
            <a:r>
              <a:rPr lang="en-US" sz="3200" b="1" kern="0" dirty="0" smtClean="0">
                <a:solidFill>
                  <a:srgbClr val="3333FF"/>
                </a:solidFill>
                <a:effectLst/>
                <a:latin typeface="Times New Roman" pitchFamily="18" charset="0"/>
                <a:cs typeface="Times New Roman" pitchFamily="18" charset="0"/>
              </a:rPr>
              <a:t> </a:t>
            </a:r>
            <a:r>
              <a:rPr lang="en-US" sz="3200" b="1" kern="0" dirty="0" err="1" smtClean="0">
                <a:solidFill>
                  <a:srgbClr val="3333FF"/>
                </a:solidFill>
                <a:effectLst/>
                <a:latin typeface="Times New Roman" pitchFamily="18" charset="0"/>
                <a:cs typeface="Times New Roman" pitchFamily="18" charset="0"/>
              </a:rPr>
              <a:t>văn</a:t>
            </a:r>
            <a:r>
              <a:rPr lang="en-US" sz="3200" b="1" kern="0" dirty="0" smtClean="0">
                <a:solidFill>
                  <a:srgbClr val="3333FF"/>
                </a:solidFill>
                <a:effectLst/>
                <a:latin typeface="Times New Roman" pitchFamily="18" charset="0"/>
                <a:cs typeface="Times New Roman" pitchFamily="18" charset="0"/>
              </a:rPr>
              <a:t> </a:t>
            </a:r>
            <a:r>
              <a:rPr lang="en-US" sz="3200" b="1" kern="0" dirty="0" err="1" smtClean="0">
                <a:solidFill>
                  <a:srgbClr val="3333FF"/>
                </a:solidFill>
                <a:effectLst/>
                <a:latin typeface="Times New Roman" pitchFamily="18" charset="0"/>
                <a:cs typeface="Times New Roman" pitchFamily="18" charset="0"/>
              </a:rPr>
              <a:t>bản</a:t>
            </a:r>
            <a:endParaRPr lang="en-US" sz="3200" b="1" kern="0" dirty="0" smtClean="0">
              <a:solidFill>
                <a:srgbClr val="3333FF"/>
              </a:solidFill>
              <a:effectLst/>
              <a:latin typeface="Times New Roman" pitchFamily="18" charset="0"/>
              <a:cs typeface="Times New Roman" pitchFamily="18" charset="0"/>
            </a:endParaRPr>
          </a:p>
        </p:txBody>
      </p:sp>
      <p:sp>
        <p:nvSpPr>
          <p:cNvPr id="8" name="Text Box 6"/>
          <p:cNvSpPr txBox="1">
            <a:spLocks noChangeArrowheads="1"/>
          </p:cNvSpPr>
          <p:nvPr/>
        </p:nvSpPr>
        <p:spPr bwMode="auto">
          <a:xfrm>
            <a:off x="989714" y="1011659"/>
            <a:ext cx="406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50000"/>
              </a:spcBef>
              <a:spcAft>
                <a:spcPct val="0"/>
              </a:spcAft>
            </a:pPr>
            <a:r>
              <a:rPr lang="en-US" sz="2800" b="1" i="1" dirty="0">
                <a:solidFill>
                  <a:srgbClr val="FF0000"/>
                </a:solidFill>
                <a:latin typeface="Times New Roman" pitchFamily="18" charset="0"/>
                <a:cs typeface="Times New Roman" pitchFamily="18" charset="0"/>
              </a:rPr>
              <a:t>5</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Nghệ</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thuật</a:t>
            </a:r>
            <a:r>
              <a:rPr lang="en-US" sz="2800" b="1" i="1" dirty="0" smtClean="0">
                <a:solidFill>
                  <a:srgbClr val="FF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183183415"/>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10953"/>
                                        </p:tgtEl>
                                        <p:attrNameLst>
                                          <p:attrName>style.visibility</p:attrName>
                                        </p:attrNameLst>
                                      </p:cBhvr>
                                      <p:to>
                                        <p:strVal val="visible"/>
                                      </p:to>
                                    </p:set>
                                    <p:anim calcmode="lin" valueType="num">
                                      <p:cBhvr additive="base">
                                        <p:cTn id="7" dur="500" fill="hold"/>
                                        <p:tgtEl>
                                          <p:spTgt spid="210953"/>
                                        </p:tgtEl>
                                        <p:attrNameLst>
                                          <p:attrName>ppt_x</p:attrName>
                                        </p:attrNameLst>
                                      </p:cBhvr>
                                      <p:tavLst>
                                        <p:tav tm="0">
                                          <p:val>
                                            <p:strVal val="#ppt_x"/>
                                          </p:val>
                                        </p:tav>
                                        <p:tav tm="100000">
                                          <p:val>
                                            <p:strVal val="#ppt_x"/>
                                          </p:val>
                                        </p:tav>
                                      </p:tavLst>
                                    </p:anim>
                                    <p:anim calcmode="lin" valueType="num">
                                      <p:cBhvr additive="base">
                                        <p:cTn id="8" dur="500" fill="hold"/>
                                        <p:tgtEl>
                                          <p:spTgt spid="21095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210954"/>
                                        </p:tgtEl>
                                        <p:attrNameLst>
                                          <p:attrName>style.visibility</p:attrName>
                                        </p:attrNameLst>
                                      </p:cBhvr>
                                      <p:to>
                                        <p:strVal val="visible"/>
                                      </p:to>
                                    </p:set>
                                    <p:anim calcmode="lin" valueType="num">
                                      <p:cBhvr>
                                        <p:cTn id="13" dur="1000" fill="hold"/>
                                        <p:tgtEl>
                                          <p:spTgt spid="210954"/>
                                        </p:tgtEl>
                                        <p:attrNameLst>
                                          <p:attrName>ppt_w</p:attrName>
                                        </p:attrNameLst>
                                      </p:cBhvr>
                                      <p:tavLst>
                                        <p:tav tm="0">
                                          <p:val>
                                            <p:strVal val="#ppt_w*0.70"/>
                                          </p:val>
                                        </p:tav>
                                        <p:tav tm="100000">
                                          <p:val>
                                            <p:strVal val="#ppt_w"/>
                                          </p:val>
                                        </p:tav>
                                      </p:tavLst>
                                    </p:anim>
                                    <p:anim calcmode="lin" valueType="num">
                                      <p:cBhvr>
                                        <p:cTn id="14" dur="1000" fill="hold"/>
                                        <p:tgtEl>
                                          <p:spTgt spid="210954"/>
                                        </p:tgtEl>
                                        <p:attrNameLst>
                                          <p:attrName>ppt_h</p:attrName>
                                        </p:attrNameLst>
                                      </p:cBhvr>
                                      <p:tavLst>
                                        <p:tav tm="0">
                                          <p:val>
                                            <p:strVal val="#ppt_h"/>
                                          </p:val>
                                        </p:tav>
                                        <p:tav tm="100000">
                                          <p:val>
                                            <p:strVal val="#ppt_h"/>
                                          </p:val>
                                        </p:tav>
                                      </p:tavLst>
                                    </p:anim>
                                    <p:animEffect transition="in" filter="fade">
                                      <p:cBhvr>
                                        <p:cTn id="15" dur="1000"/>
                                        <p:tgtEl>
                                          <p:spTgt spid="2109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53" grpId="0"/>
      <p:bldP spid="210954"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chemeClr val="bg1"/>
          </a:bgClr>
        </a:pattFill>
        <a:effectLst/>
      </p:bgPr>
    </p:bg>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2AB8A841-494C-4C05-B559-B83B93E270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3820" y="470367"/>
            <a:ext cx="5456830" cy="5456830"/>
          </a:xfrm>
          <a:prstGeom prst="rect">
            <a:avLst/>
          </a:prstGeom>
        </p:spPr>
      </p:pic>
    </p:spTree>
    <p:extLst>
      <p:ext uri="{BB962C8B-B14F-4D97-AF65-F5344CB8AC3E}">
        <p14:creationId xmlns:p14="http://schemas.microsoft.com/office/powerpoint/2010/main" val="21507153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0953" name="Text Box 9"/>
          <p:cNvSpPr txBox="1">
            <a:spLocks noChangeArrowheads="1"/>
          </p:cNvSpPr>
          <p:nvPr/>
        </p:nvSpPr>
        <p:spPr bwMode="auto">
          <a:xfrm>
            <a:off x="1091314" y="1684297"/>
            <a:ext cx="813151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50000"/>
              </a:spcBef>
              <a:spcAft>
                <a:spcPct val="0"/>
              </a:spcAft>
            </a:pPr>
            <a:r>
              <a:rPr lang="en-US" sz="2800" b="1" i="1" dirty="0" smtClean="0">
                <a:solidFill>
                  <a:srgbClr val="CF49F3"/>
                </a:solidFill>
                <a:latin typeface="Times New Roman" pitchFamily="18" charset="0"/>
                <a:cs typeface="Times New Roman" pitchFamily="18" charset="0"/>
              </a:rPr>
              <a:t>c. </a:t>
            </a:r>
            <a:r>
              <a:rPr lang="en-US" sz="2800" b="1" i="1" dirty="0" err="1" smtClean="0">
                <a:solidFill>
                  <a:srgbClr val="CF49F3"/>
                </a:solidFill>
                <a:latin typeface="Times New Roman" pitchFamily="18" charset="0"/>
                <a:cs typeface="Times New Roman" pitchFamily="18" charset="0"/>
              </a:rPr>
              <a:t>Nghệ</a:t>
            </a:r>
            <a:r>
              <a:rPr lang="en-US" sz="2800" b="1" i="1" dirty="0" smtClean="0">
                <a:solidFill>
                  <a:srgbClr val="CF49F3"/>
                </a:solidFill>
                <a:latin typeface="Times New Roman" pitchFamily="18" charset="0"/>
                <a:cs typeface="Times New Roman" pitchFamily="18" charset="0"/>
              </a:rPr>
              <a:t> </a:t>
            </a:r>
            <a:r>
              <a:rPr lang="en-US" sz="2800" b="1" i="1" dirty="0" err="1" smtClean="0">
                <a:solidFill>
                  <a:srgbClr val="CF49F3"/>
                </a:solidFill>
                <a:latin typeface="Times New Roman" pitchFamily="18" charset="0"/>
                <a:cs typeface="Times New Roman" pitchFamily="18" charset="0"/>
              </a:rPr>
              <a:t>thuật</a:t>
            </a:r>
            <a:r>
              <a:rPr lang="en-US" sz="2800" b="1" i="1" dirty="0" smtClean="0">
                <a:solidFill>
                  <a:srgbClr val="CF49F3"/>
                </a:solidFill>
                <a:latin typeface="Times New Roman" pitchFamily="18" charset="0"/>
                <a:cs typeface="Times New Roman" pitchFamily="18" charset="0"/>
              </a:rPr>
              <a:t> </a:t>
            </a:r>
            <a:r>
              <a:rPr lang="en-US" sz="2800" b="1" i="1" dirty="0" err="1" smtClean="0">
                <a:solidFill>
                  <a:srgbClr val="CF49F3"/>
                </a:solidFill>
                <a:latin typeface="Times New Roman" pitchFamily="18" charset="0"/>
                <a:cs typeface="Times New Roman" pitchFamily="18" charset="0"/>
              </a:rPr>
              <a:t>kể</a:t>
            </a:r>
            <a:r>
              <a:rPr lang="en-US" sz="2800" b="1" i="1" dirty="0" smtClean="0">
                <a:solidFill>
                  <a:srgbClr val="CF49F3"/>
                </a:solidFill>
                <a:latin typeface="Times New Roman" pitchFamily="18" charset="0"/>
                <a:cs typeface="Times New Roman" pitchFamily="18" charset="0"/>
              </a:rPr>
              <a:t> </a:t>
            </a:r>
            <a:r>
              <a:rPr lang="en-US" sz="2800" b="1" i="1" dirty="0" err="1" smtClean="0">
                <a:solidFill>
                  <a:srgbClr val="CF49F3"/>
                </a:solidFill>
                <a:latin typeface="Times New Roman" pitchFamily="18" charset="0"/>
                <a:cs typeface="Times New Roman" pitchFamily="18" charset="0"/>
              </a:rPr>
              <a:t>chuyện</a:t>
            </a:r>
            <a:r>
              <a:rPr lang="en-US" sz="2800" b="1" i="1" dirty="0" smtClean="0">
                <a:solidFill>
                  <a:srgbClr val="CF49F3"/>
                </a:solidFill>
                <a:latin typeface="Times New Roman" pitchFamily="18" charset="0"/>
                <a:cs typeface="Times New Roman" pitchFamily="18" charset="0"/>
              </a:rPr>
              <a:t> </a:t>
            </a:r>
            <a:r>
              <a:rPr lang="en-US" sz="2800" b="1" i="1" dirty="0" err="1" smtClean="0">
                <a:solidFill>
                  <a:srgbClr val="CF49F3"/>
                </a:solidFill>
                <a:latin typeface="Times New Roman" pitchFamily="18" charset="0"/>
                <a:cs typeface="Times New Roman" pitchFamily="18" charset="0"/>
              </a:rPr>
              <a:t>giàu</a:t>
            </a:r>
            <a:r>
              <a:rPr lang="en-US" sz="2800" b="1" i="1" dirty="0" smtClean="0">
                <a:solidFill>
                  <a:srgbClr val="CF49F3"/>
                </a:solidFill>
                <a:latin typeface="Times New Roman" pitchFamily="18" charset="0"/>
                <a:cs typeface="Times New Roman" pitchFamily="18" charset="0"/>
              </a:rPr>
              <a:t> </a:t>
            </a:r>
            <a:r>
              <a:rPr lang="en-US" sz="2800" b="1" i="1" dirty="0" err="1" smtClean="0">
                <a:solidFill>
                  <a:srgbClr val="CF49F3"/>
                </a:solidFill>
                <a:latin typeface="Times New Roman" pitchFamily="18" charset="0"/>
                <a:cs typeface="Times New Roman" pitchFamily="18" charset="0"/>
              </a:rPr>
              <a:t>kịch</a:t>
            </a:r>
            <a:r>
              <a:rPr lang="en-US" sz="2800" b="1" i="1" dirty="0" smtClean="0">
                <a:solidFill>
                  <a:srgbClr val="CF49F3"/>
                </a:solidFill>
                <a:latin typeface="Times New Roman" pitchFamily="18" charset="0"/>
                <a:cs typeface="Times New Roman" pitchFamily="18" charset="0"/>
              </a:rPr>
              <a:t> </a:t>
            </a:r>
            <a:r>
              <a:rPr lang="en-US" sz="2800" b="1" i="1" dirty="0" err="1" smtClean="0">
                <a:solidFill>
                  <a:srgbClr val="CF49F3"/>
                </a:solidFill>
                <a:latin typeface="Times New Roman" pitchFamily="18" charset="0"/>
                <a:cs typeface="Times New Roman" pitchFamily="18" charset="0"/>
              </a:rPr>
              <a:t>tính</a:t>
            </a:r>
            <a:r>
              <a:rPr lang="en-US" sz="2800" b="1" i="1" dirty="0" smtClean="0">
                <a:solidFill>
                  <a:srgbClr val="CF49F3"/>
                </a:solidFill>
                <a:latin typeface="Times New Roman" pitchFamily="18" charset="0"/>
                <a:cs typeface="Times New Roman" pitchFamily="18" charset="0"/>
              </a:rPr>
              <a:t> </a:t>
            </a:r>
          </a:p>
        </p:txBody>
      </p:sp>
      <p:sp>
        <p:nvSpPr>
          <p:cNvPr id="11" name="Rectangle 9"/>
          <p:cNvSpPr txBox="1">
            <a:spLocks noChangeArrowheads="1"/>
          </p:cNvSpPr>
          <p:nvPr/>
        </p:nvSpPr>
        <p:spPr bwMode="auto">
          <a:xfrm>
            <a:off x="1422400" y="296781"/>
            <a:ext cx="9347200" cy="609600"/>
          </a:xfrm>
          <a:prstGeom prst="rect">
            <a:avLst/>
          </a:prstGeom>
          <a:solidFill>
            <a:srgbClr val="FFEF66">
              <a:lumMod val="20000"/>
              <a:lumOff val="8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Tx/>
              <a:buNone/>
              <a:defRPr sz="28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defRPr/>
            </a:pPr>
            <a:r>
              <a:rPr lang="en-US" sz="3200" b="1" kern="0" dirty="0" smtClean="0">
                <a:solidFill>
                  <a:srgbClr val="3333FF"/>
                </a:solidFill>
                <a:effectLst/>
                <a:latin typeface="Times New Roman" pitchFamily="18" charset="0"/>
                <a:cs typeface="Times New Roman" pitchFamily="18" charset="0"/>
              </a:rPr>
              <a:t>II. </a:t>
            </a:r>
            <a:r>
              <a:rPr lang="en-US" sz="3200" b="1" kern="0" dirty="0" err="1" smtClean="0">
                <a:solidFill>
                  <a:srgbClr val="3333FF"/>
                </a:solidFill>
                <a:effectLst/>
                <a:latin typeface="Times New Roman" pitchFamily="18" charset="0"/>
                <a:cs typeface="Times New Roman" pitchFamily="18" charset="0"/>
              </a:rPr>
              <a:t>Đọc</a:t>
            </a:r>
            <a:r>
              <a:rPr lang="en-US" sz="3200" b="1" kern="0" dirty="0" smtClean="0">
                <a:solidFill>
                  <a:srgbClr val="3333FF"/>
                </a:solidFill>
                <a:effectLst/>
                <a:latin typeface="Times New Roman" pitchFamily="18" charset="0"/>
                <a:cs typeface="Times New Roman" pitchFamily="18" charset="0"/>
              </a:rPr>
              <a:t> - </a:t>
            </a:r>
            <a:r>
              <a:rPr lang="en-US" sz="3200" b="1" kern="0" dirty="0" err="1" smtClean="0">
                <a:solidFill>
                  <a:srgbClr val="3333FF"/>
                </a:solidFill>
                <a:effectLst/>
                <a:latin typeface="Times New Roman" pitchFamily="18" charset="0"/>
                <a:cs typeface="Times New Roman" pitchFamily="18" charset="0"/>
              </a:rPr>
              <a:t>hiểu</a:t>
            </a:r>
            <a:r>
              <a:rPr lang="en-US" sz="3200" b="1" kern="0" dirty="0" smtClean="0">
                <a:solidFill>
                  <a:srgbClr val="3333FF"/>
                </a:solidFill>
                <a:effectLst/>
                <a:latin typeface="Times New Roman" pitchFamily="18" charset="0"/>
                <a:cs typeface="Times New Roman" pitchFamily="18" charset="0"/>
              </a:rPr>
              <a:t> </a:t>
            </a:r>
            <a:r>
              <a:rPr lang="en-US" sz="3200" b="1" kern="0" dirty="0" err="1" smtClean="0">
                <a:solidFill>
                  <a:srgbClr val="3333FF"/>
                </a:solidFill>
                <a:effectLst/>
                <a:latin typeface="Times New Roman" pitchFamily="18" charset="0"/>
                <a:cs typeface="Times New Roman" pitchFamily="18" charset="0"/>
              </a:rPr>
              <a:t>văn</a:t>
            </a:r>
            <a:r>
              <a:rPr lang="en-US" sz="3200" b="1" kern="0" dirty="0" smtClean="0">
                <a:solidFill>
                  <a:srgbClr val="3333FF"/>
                </a:solidFill>
                <a:effectLst/>
                <a:latin typeface="Times New Roman" pitchFamily="18" charset="0"/>
                <a:cs typeface="Times New Roman" pitchFamily="18" charset="0"/>
              </a:rPr>
              <a:t> </a:t>
            </a:r>
            <a:r>
              <a:rPr lang="en-US" sz="3200" b="1" kern="0" dirty="0" err="1" smtClean="0">
                <a:solidFill>
                  <a:srgbClr val="3333FF"/>
                </a:solidFill>
                <a:effectLst/>
                <a:latin typeface="Times New Roman" pitchFamily="18" charset="0"/>
                <a:cs typeface="Times New Roman" pitchFamily="18" charset="0"/>
              </a:rPr>
              <a:t>bản</a:t>
            </a:r>
            <a:endParaRPr lang="en-US" sz="3200" b="1" kern="0" dirty="0" smtClean="0">
              <a:solidFill>
                <a:srgbClr val="3333FF"/>
              </a:solidFill>
              <a:effectLst/>
              <a:latin typeface="Times New Roman" pitchFamily="18" charset="0"/>
              <a:cs typeface="Times New Roman" pitchFamily="18" charset="0"/>
            </a:endParaRPr>
          </a:p>
        </p:txBody>
      </p:sp>
      <p:sp>
        <p:nvSpPr>
          <p:cNvPr id="8" name="Text Box 6"/>
          <p:cNvSpPr txBox="1">
            <a:spLocks noChangeArrowheads="1"/>
          </p:cNvSpPr>
          <p:nvPr/>
        </p:nvSpPr>
        <p:spPr bwMode="auto">
          <a:xfrm>
            <a:off x="989714" y="1011659"/>
            <a:ext cx="406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50000"/>
              </a:spcBef>
              <a:spcAft>
                <a:spcPct val="0"/>
              </a:spcAft>
            </a:pPr>
            <a:r>
              <a:rPr lang="en-US" sz="2800" b="1" i="1" dirty="0">
                <a:solidFill>
                  <a:srgbClr val="FF0000"/>
                </a:solidFill>
                <a:latin typeface="Times New Roman" pitchFamily="18" charset="0"/>
                <a:cs typeface="Times New Roman" pitchFamily="18" charset="0"/>
              </a:rPr>
              <a:t>5</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Nghệ</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thuật</a:t>
            </a:r>
            <a:r>
              <a:rPr lang="en-US" sz="2800" b="1" i="1" dirty="0" smtClean="0">
                <a:solidFill>
                  <a:srgbClr val="FF0000"/>
                </a:solidFill>
                <a:latin typeface="Times New Roman" pitchFamily="18" charset="0"/>
                <a:cs typeface="Times New Roman" pitchFamily="18" charset="0"/>
              </a:rPr>
              <a:t> </a:t>
            </a:r>
          </a:p>
        </p:txBody>
      </p:sp>
      <p:sp>
        <p:nvSpPr>
          <p:cNvPr id="6" name="Text Box 11"/>
          <p:cNvSpPr txBox="1">
            <a:spLocks noChangeArrowheads="1"/>
          </p:cNvSpPr>
          <p:nvPr/>
        </p:nvSpPr>
        <p:spPr bwMode="auto">
          <a:xfrm>
            <a:off x="1084310" y="2367461"/>
            <a:ext cx="73152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lnSpc>
                <a:spcPct val="150000"/>
              </a:lnSpc>
              <a:spcBef>
                <a:spcPct val="50000"/>
              </a:spcBef>
              <a:spcAft>
                <a:spcPct val="0"/>
              </a:spcAft>
              <a:buFontTx/>
              <a:buChar char="-"/>
            </a:pPr>
            <a:r>
              <a:rPr lang="en-US" sz="2800" dirty="0" smtClean="0">
                <a:latin typeface="Times New Roman" pitchFamily="18" charset="0"/>
                <a:cs typeface="Times New Roman" pitchFamily="18" charset="0"/>
              </a:rPr>
              <a:t> Chi </a:t>
            </a:r>
            <a:r>
              <a:rPr lang="en-US" sz="2800" dirty="0" err="1" smtClean="0">
                <a:latin typeface="Times New Roman" pitchFamily="18" charset="0"/>
                <a:cs typeface="Times New Roman" pitchFamily="18" charset="0"/>
              </a:rPr>
              <a:t>tiết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mở</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đầu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gây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hồi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hộp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chú</a:t>
            </a:r>
            <a:r>
              <a:rPr lang="en-US" sz="2800" dirty="0" smtClean="0">
                <a:latin typeface="Times New Roman" pitchFamily="18" charset="0"/>
                <a:cs typeface="Times New Roman" pitchFamily="18" charset="0"/>
              </a:rPr>
              <a:t> ý.</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Xung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căng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thẳng</a:t>
            </a: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Mở</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nút</a:t>
            </a: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cuối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truyện</a:t>
            </a:r>
            <a:endParaRPr lang="en-US" sz="2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790680881"/>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10953"/>
                                        </p:tgtEl>
                                        <p:attrNameLst>
                                          <p:attrName>style.visibility</p:attrName>
                                        </p:attrNameLst>
                                      </p:cBhvr>
                                      <p:to>
                                        <p:strVal val="visible"/>
                                      </p:to>
                                    </p:set>
                                    <p:anim calcmode="lin" valueType="num">
                                      <p:cBhvr additive="base">
                                        <p:cTn id="7" dur="500" fill="hold"/>
                                        <p:tgtEl>
                                          <p:spTgt spid="210953"/>
                                        </p:tgtEl>
                                        <p:attrNameLst>
                                          <p:attrName>ppt_x</p:attrName>
                                        </p:attrNameLst>
                                      </p:cBhvr>
                                      <p:tavLst>
                                        <p:tav tm="0">
                                          <p:val>
                                            <p:strVal val="#ppt_x"/>
                                          </p:val>
                                        </p:tav>
                                        <p:tav tm="100000">
                                          <p:val>
                                            <p:strVal val="#ppt_x"/>
                                          </p:val>
                                        </p:tav>
                                      </p:tavLst>
                                    </p:anim>
                                    <p:anim calcmode="lin" valueType="num">
                                      <p:cBhvr additive="base">
                                        <p:cTn id="8" dur="500" fill="hold"/>
                                        <p:tgtEl>
                                          <p:spTgt spid="21095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2000" fill="hold"/>
                                        <p:tgtEl>
                                          <p:spTgt spid="6"/>
                                        </p:tgtEl>
                                        <p:attrNameLst>
                                          <p:attrName>ppt_x</p:attrName>
                                        </p:attrNameLst>
                                      </p:cBhvr>
                                      <p:tavLst>
                                        <p:tav tm="0">
                                          <p:val>
                                            <p:strVal val="#ppt_x"/>
                                          </p:val>
                                        </p:tav>
                                        <p:tav tm="100000">
                                          <p:val>
                                            <p:strVal val="#ppt_x"/>
                                          </p:val>
                                        </p:tav>
                                      </p:tavLst>
                                    </p:anim>
                                    <p:anim calcmode="lin" valueType="num">
                                      <p:cBhvr additive="base">
                                        <p:cTn id="14"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53"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3427" name="Picture 4" descr="Picture16"/>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406397" y="4343400"/>
            <a:ext cx="3316817" cy="2782888"/>
          </a:xfrm>
        </p:spPr>
      </p:pic>
      <p:sp>
        <p:nvSpPr>
          <p:cNvPr id="305167" name="Text Box 15"/>
          <p:cNvSpPr txBox="1">
            <a:spLocks noChangeArrowheads="1"/>
          </p:cNvSpPr>
          <p:nvPr/>
        </p:nvSpPr>
        <p:spPr bwMode="auto">
          <a:xfrm>
            <a:off x="1422400" y="1279635"/>
            <a:ext cx="7721600"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50000"/>
              </a:spcBef>
              <a:spcAft>
                <a:spcPct val="0"/>
              </a:spcAft>
              <a:buFontTx/>
              <a:buAutoNum type="arabicPeriod"/>
            </a:pPr>
            <a:r>
              <a:rPr lang="en-US" sz="2800" b="1" i="1" dirty="0" err="1" smtClean="0">
                <a:solidFill>
                  <a:srgbClr val="4B57F1"/>
                </a:solidFill>
                <a:latin typeface="Times New Roman" pitchFamily="18" charset="0"/>
                <a:cs typeface="Times New Roman" pitchFamily="18" charset="0"/>
              </a:rPr>
              <a:t>Giá</a:t>
            </a:r>
            <a:r>
              <a:rPr lang="en-US" sz="2800" b="1" i="1" dirty="0" smtClean="0">
                <a:solidFill>
                  <a:srgbClr val="4B57F1"/>
                </a:solidFill>
                <a:latin typeface="Times New Roman" pitchFamily="18" charset="0"/>
                <a:cs typeface="Times New Roman" pitchFamily="18" charset="0"/>
              </a:rPr>
              <a:t> </a:t>
            </a:r>
            <a:r>
              <a:rPr lang="en-US" sz="2800" b="1" i="1" dirty="0" err="1" smtClean="0">
                <a:solidFill>
                  <a:srgbClr val="4B57F1"/>
                </a:solidFill>
                <a:latin typeface="Times New Roman" pitchFamily="18" charset="0"/>
                <a:cs typeface="Times New Roman" pitchFamily="18" charset="0"/>
              </a:rPr>
              <a:t>trị</a:t>
            </a:r>
            <a:r>
              <a:rPr lang="en-US" sz="2800" b="1" i="1" dirty="0" smtClean="0">
                <a:solidFill>
                  <a:srgbClr val="4B57F1"/>
                </a:solidFill>
                <a:latin typeface="Times New Roman" pitchFamily="18" charset="0"/>
                <a:cs typeface="Times New Roman" pitchFamily="18" charset="0"/>
              </a:rPr>
              <a:t> </a:t>
            </a:r>
            <a:r>
              <a:rPr lang="en-US" sz="2800" b="1" i="1" dirty="0" err="1" smtClean="0">
                <a:solidFill>
                  <a:srgbClr val="4B57F1"/>
                </a:solidFill>
                <a:latin typeface="Times New Roman" pitchFamily="18" charset="0"/>
                <a:cs typeface="Times New Roman" pitchFamily="18" charset="0"/>
              </a:rPr>
              <a:t>nội</a:t>
            </a:r>
            <a:r>
              <a:rPr lang="en-US" sz="2800" b="1" i="1" dirty="0" smtClean="0">
                <a:solidFill>
                  <a:srgbClr val="4B57F1"/>
                </a:solidFill>
                <a:latin typeface="Times New Roman" pitchFamily="18" charset="0"/>
                <a:cs typeface="Times New Roman" pitchFamily="18" charset="0"/>
              </a:rPr>
              <a:t> dung</a:t>
            </a:r>
          </a:p>
          <a:p>
            <a:pPr eaLnBrk="0" fontAlgn="base" hangingPunct="0">
              <a:spcBef>
                <a:spcPct val="50000"/>
              </a:spcBef>
              <a:spcAft>
                <a:spcPct val="0"/>
              </a:spcAft>
              <a:buFontTx/>
              <a:buChar char="-"/>
            </a:pPr>
            <a:r>
              <a:rPr lang="en-US" sz="2800" dirty="0" err="1" smtClean="0">
                <a:solidFill>
                  <a:srgbClr val="000000"/>
                </a:solidFill>
                <a:latin typeface="Times New Roman" pitchFamily="18" charset="0"/>
                <a:cs typeface="Times New Roman" pitchFamily="18" charset="0"/>
              </a:rPr>
              <a:t>Ngợi</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ca</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nhân</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cách</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cao</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đẹp</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của</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kẻ</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sĩ</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dũng</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cảm</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khảng</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khái</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cương</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trực</a:t>
            </a:r>
            <a:r>
              <a:rPr lang="en-US" sz="2800" dirty="0" smtClean="0">
                <a:solidFill>
                  <a:srgbClr val="000000"/>
                </a:solidFill>
                <a:latin typeface="Times New Roman" pitchFamily="18" charset="0"/>
                <a:cs typeface="Times New Roman" pitchFamily="18" charset="0"/>
              </a:rPr>
              <a:t>.</a:t>
            </a:r>
          </a:p>
          <a:p>
            <a:pPr eaLnBrk="0" fontAlgn="base" hangingPunct="0">
              <a:spcBef>
                <a:spcPct val="50000"/>
              </a:spcBef>
              <a:spcAft>
                <a:spcPct val="0"/>
              </a:spcAft>
              <a:buFontTx/>
              <a:buChar char="-"/>
            </a:pPr>
            <a:r>
              <a:rPr lang="en-US" sz="2800" dirty="0" err="1" smtClean="0">
                <a:solidFill>
                  <a:srgbClr val="000000"/>
                </a:solidFill>
                <a:latin typeface="Times New Roman" pitchFamily="18" charset="0"/>
                <a:cs typeface="Times New Roman" pitchFamily="18" charset="0"/>
              </a:rPr>
              <a:t>Thể</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hiện</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niềm</a:t>
            </a:r>
            <a:r>
              <a:rPr lang="en-US" sz="2800" dirty="0" smtClean="0">
                <a:solidFill>
                  <a:srgbClr val="000000"/>
                </a:solidFill>
                <a:latin typeface="Times New Roman" pitchFamily="18" charset="0"/>
                <a:cs typeface="Times New Roman" pitchFamily="18" charset="0"/>
              </a:rPr>
              <a:t> tin </a:t>
            </a:r>
            <a:r>
              <a:rPr lang="en-US" sz="2800" dirty="0" err="1" smtClean="0">
                <a:solidFill>
                  <a:srgbClr val="000000"/>
                </a:solidFill>
                <a:latin typeface="Times New Roman" pitchFamily="18" charset="0"/>
                <a:cs typeface="Times New Roman" pitchFamily="18" charset="0"/>
              </a:rPr>
              <a:t>vào</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chính</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nghĩa</a:t>
            </a:r>
            <a:r>
              <a:rPr lang="en-US" sz="2800" dirty="0" smtClean="0">
                <a:solidFill>
                  <a:srgbClr val="000000"/>
                </a:solidFill>
                <a:latin typeface="Times New Roman" pitchFamily="18" charset="0"/>
                <a:cs typeface="Times New Roman" pitchFamily="18" charset="0"/>
              </a:rPr>
              <a:t>.</a:t>
            </a:r>
          </a:p>
          <a:p>
            <a:pPr eaLnBrk="0" fontAlgn="base" hangingPunct="0">
              <a:spcBef>
                <a:spcPct val="50000"/>
              </a:spcBef>
              <a:spcAft>
                <a:spcPct val="0"/>
              </a:spcAft>
              <a:buFontTx/>
              <a:buChar char="-"/>
            </a:pPr>
            <a:endParaRPr lang="en-US" sz="2800" dirty="0" smtClean="0">
              <a:solidFill>
                <a:srgbClr val="000000"/>
              </a:solidFill>
              <a:latin typeface="Times New Roman" pitchFamily="18" charset="0"/>
              <a:cs typeface="Times New Roman" pitchFamily="18" charset="0"/>
            </a:endParaRPr>
          </a:p>
        </p:txBody>
      </p:sp>
      <p:sp>
        <p:nvSpPr>
          <p:cNvPr id="305171" name="Text Box 19"/>
          <p:cNvSpPr txBox="1">
            <a:spLocks noChangeArrowheads="1"/>
          </p:cNvSpPr>
          <p:nvPr/>
        </p:nvSpPr>
        <p:spPr bwMode="auto">
          <a:xfrm>
            <a:off x="4636797" y="4443267"/>
            <a:ext cx="6705600"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0" fontAlgn="base" hangingPunct="0">
              <a:spcBef>
                <a:spcPct val="50000"/>
              </a:spcBef>
              <a:spcAft>
                <a:spcPct val="0"/>
              </a:spcAft>
            </a:pPr>
            <a:r>
              <a:rPr lang="en-US" sz="2800" b="1" i="1" dirty="0" smtClean="0">
                <a:solidFill>
                  <a:srgbClr val="4B57F1"/>
                </a:solidFill>
                <a:latin typeface="Times New Roman" pitchFamily="18" charset="0"/>
                <a:cs typeface="Times New Roman" pitchFamily="18" charset="0"/>
              </a:rPr>
              <a:t>2. </a:t>
            </a:r>
            <a:r>
              <a:rPr lang="en-US" sz="2800" b="1" i="1" dirty="0" err="1" smtClean="0">
                <a:solidFill>
                  <a:srgbClr val="4B57F1"/>
                </a:solidFill>
                <a:latin typeface="Times New Roman" pitchFamily="18" charset="0"/>
                <a:cs typeface="Times New Roman" pitchFamily="18" charset="0"/>
              </a:rPr>
              <a:t>Giá</a:t>
            </a:r>
            <a:r>
              <a:rPr lang="en-US" sz="2800" b="1" i="1" dirty="0" smtClean="0">
                <a:solidFill>
                  <a:srgbClr val="4B57F1"/>
                </a:solidFill>
                <a:latin typeface="Times New Roman" pitchFamily="18" charset="0"/>
                <a:cs typeface="Times New Roman" pitchFamily="18" charset="0"/>
              </a:rPr>
              <a:t> </a:t>
            </a:r>
            <a:r>
              <a:rPr lang="en-US" sz="2800" b="1" i="1" dirty="0" err="1" smtClean="0">
                <a:solidFill>
                  <a:srgbClr val="4B57F1"/>
                </a:solidFill>
                <a:latin typeface="Times New Roman" pitchFamily="18" charset="0"/>
                <a:cs typeface="Times New Roman" pitchFamily="18" charset="0"/>
              </a:rPr>
              <a:t>trị</a:t>
            </a:r>
            <a:r>
              <a:rPr lang="en-US" sz="2800" b="1" i="1" dirty="0" smtClean="0">
                <a:solidFill>
                  <a:srgbClr val="4B57F1"/>
                </a:solidFill>
                <a:latin typeface="Times New Roman" pitchFamily="18" charset="0"/>
                <a:cs typeface="Times New Roman" pitchFamily="18" charset="0"/>
              </a:rPr>
              <a:t> </a:t>
            </a:r>
            <a:r>
              <a:rPr lang="en-US" sz="2800" b="1" i="1" dirty="0" err="1" smtClean="0">
                <a:solidFill>
                  <a:srgbClr val="4B57F1"/>
                </a:solidFill>
                <a:latin typeface="Times New Roman" pitchFamily="18" charset="0"/>
                <a:cs typeface="Times New Roman" pitchFamily="18" charset="0"/>
              </a:rPr>
              <a:t>nghệ</a:t>
            </a:r>
            <a:r>
              <a:rPr lang="en-US" sz="2800" b="1" i="1" dirty="0" smtClean="0">
                <a:solidFill>
                  <a:srgbClr val="4B57F1"/>
                </a:solidFill>
                <a:latin typeface="Times New Roman" pitchFamily="18" charset="0"/>
                <a:cs typeface="Times New Roman" pitchFamily="18" charset="0"/>
              </a:rPr>
              <a:t> </a:t>
            </a:r>
            <a:r>
              <a:rPr lang="en-US" sz="2800" b="1" i="1" dirty="0" err="1" smtClean="0">
                <a:solidFill>
                  <a:srgbClr val="4B57F1"/>
                </a:solidFill>
                <a:latin typeface="Times New Roman" pitchFamily="18" charset="0"/>
                <a:cs typeface="Times New Roman" pitchFamily="18" charset="0"/>
              </a:rPr>
              <a:t>thuật</a:t>
            </a:r>
            <a:endParaRPr lang="en-US" sz="2800" b="1" i="1" dirty="0" smtClean="0">
              <a:solidFill>
                <a:srgbClr val="4B57F1"/>
              </a:solidFill>
              <a:latin typeface="Times New Roman" pitchFamily="18" charset="0"/>
              <a:cs typeface="Times New Roman" pitchFamily="18" charset="0"/>
            </a:endParaRPr>
          </a:p>
          <a:p>
            <a:pPr algn="just" eaLnBrk="0" fontAlgn="base" hangingPunct="0">
              <a:spcBef>
                <a:spcPct val="50000"/>
              </a:spcBef>
              <a:spcAft>
                <a:spcPct val="0"/>
              </a:spcAft>
            </a:pP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Nghệ</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thuật</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kể</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chuyện</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hấp</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dẫn</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giàu</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kịch</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tính</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của</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tác</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giả</a:t>
            </a:r>
            <a:r>
              <a:rPr lang="en-US" sz="2800" dirty="0" smtClean="0">
                <a:solidFill>
                  <a:srgbClr val="000000"/>
                </a:solidFill>
                <a:latin typeface="Times New Roman" pitchFamily="18" charset="0"/>
                <a:cs typeface="Times New Roman" pitchFamily="18" charset="0"/>
              </a:rPr>
              <a:t>.</a:t>
            </a:r>
          </a:p>
        </p:txBody>
      </p:sp>
      <p:sp>
        <p:nvSpPr>
          <p:cNvPr id="8" name="Rectangle 9"/>
          <p:cNvSpPr txBox="1">
            <a:spLocks noChangeArrowheads="1"/>
          </p:cNvSpPr>
          <p:nvPr/>
        </p:nvSpPr>
        <p:spPr bwMode="auto">
          <a:xfrm>
            <a:off x="1422400" y="296781"/>
            <a:ext cx="9347200" cy="609600"/>
          </a:xfrm>
          <a:prstGeom prst="rect">
            <a:avLst/>
          </a:prstGeom>
          <a:solidFill>
            <a:srgbClr val="FFEF66">
              <a:lumMod val="20000"/>
              <a:lumOff val="8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Tx/>
              <a:buNone/>
              <a:defRPr sz="28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defRPr/>
            </a:pPr>
            <a:r>
              <a:rPr lang="en-US" sz="3200" b="1" kern="0" dirty="0" smtClean="0">
                <a:solidFill>
                  <a:srgbClr val="3333FF"/>
                </a:solidFill>
                <a:effectLst/>
                <a:latin typeface="Times New Roman" pitchFamily="18" charset="0"/>
                <a:cs typeface="Times New Roman" pitchFamily="18" charset="0"/>
              </a:rPr>
              <a:t>III. </a:t>
            </a:r>
            <a:r>
              <a:rPr lang="en-US" sz="3200" b="1" kern="0" dirty="0" err="1" smtClean="0">
                <a:solidFill>
                  <a:srgbClr val="3333FF"/>
                </a:solidFill>
                <a:effectLst/>
                <a:latin typeface="Times New Roman" pitchFamily="18" charset="0"/>
                <a:cs typeface="Times New Roman" pitchFamily="18" charset="0"/>
              </a:rPr>
              <a:t>Tổng</a:t>
            </a:r>
            <a:r>
              <a:rPr lang="en-US" sz="3200" b="1" kern="0" dirty="0" smtClean="0">
                <a:solidFill>
                  <a:srgbClr val="3333FF"/>
                </a:solidFill>
                <a:effectLst/>
                <a:latin typeface="Times New Roman" pitchFamily="18" charset="0"/>
                <a:cs typeface="Times New Roman" pitchFamily="18" charset="0"/>
              </a:rPr>
              <a:t> </a:t>
            </a:r>
            <a:r>
              <a:rPr lang="en-US" sz="3200" b="1" kern="0" dirty="0" err="1" smtClean="0">
                <a:solidFill>
                  <a:srgbClr val="3333FF"/>
                </a:solidFill>
                <a:effectLst/>
                <a:latin typeface="Times New Roman" pitchFamily="18" charset="0"/>
                <a:cs typeface="Times New Roman" pitchFamily="18" charset="0"/>
              </a:rPr>
              <a:t>kết</a:t>
            </a:r>
            <a:endParaRPr lang="en-US" sz="3200" b="1" kern="0" dirty="0" smtClean="0">
              <a:solidFill>
                <a:srgbClr val="3333FF"/>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926698355"/>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05167"/>
                                        </p:tgtEl>
                                        <p:attrNameLst>
                                          <p:attrName>style.visibility</p:attrName>
                                        </p:attrNameLst>
                                      </p:cBhvr>
                                      <p:to>
                                        <p:strVal val="visible"/>
                                      </p:to>
                                    </p:set>
                                    <p:anim calcmode="lin" valueType="num">
                                      <p:cBhvr>
                                        <p:cTn id="7" dur="500" fill="hold"/>
                                        <p:tgtEl>
                                          <p:spTgt spid="305167"/>
                                        </p:tgtEl>
                                        <p:attrNameLst>
                                          <p:attrName>ppt_w</p:attrName>
                                        </p:attrNameLst>
                                      </p:cBhvr>
                                      <p:tavLst>
                                        <p:tav tm="0">
                                          <p:val>
                                            <p:fltVal val="0"/>
                                          </p:val>
                                        </p:tav>
                                        <p:tav tm="100000">
                                          <p:val>
                                            <p:strVal val="#ppt_w"/>
                                          </p:val>
                                        </p:tav>
                                      </p:tavLst>
                                    </p:anim>
                                    <p:anim calcmode="lin" valueType="num">
                                      <p:cBhvr>
                                        <p:cTn id="8" dur="500" fill="hold"/>
                                        <p:tgtEl>
                                          <p:spTgt spid="305167"/>
                                        </p:tgtEl>
                                        <p:attrNameLst>
                                          <p:attrName>ppt_h</p:attrName>
                                        </p:attrNameLst>
                                      </p:cBhvr>
                                      <p:tavLst>
                                        <p:tav tm="0">
                                          <p:val>
                                            <p:fltVal val="0"/>
                                          </p:val>
                                        </p:tav>
                                        <p:tav tm="100000">
                                          <p:val>
                                            <p:strVal val="#ppt_h"/>
                                          </p:val>
                                        </p:tav>
                                      </p:tavLst>
                                    </p:anim>
                                    <p:animEffect transition="in" filter="fade">
                                      <p:cBhvr>
                                        <p:cTn id="9" dur="500"/>
                                        <p:tgtEl>
                                          <p:spTgt spid="30516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05171"/>
                                        </p:tgtEl>
                                        <p:attrNameLst>
                                          <p:attrName>style.visibility</p:attrName>
                                        </p:attrNameLst>
                                      </p:cBhvr>
                                      <p:to>
                                        <p:strVal val="visible"/>
                                      </p:to>
                                    </p:set>
                                    <p:anim calcmode="lin" valueType="num">
                                      <p:cBhvr>
                                        <p:cTn id="14" dur="1000" fill="hold"/>
                                        <p:tgtEl>
                                          <p:spTgt spid="305171"/>
                                        </p:tgtEl>
                                        <p:attrNameLst>
                                          <p:attrName>ppt_w</p:attrName>
                                        </p:attrNameLst>
                                      </p:cBhvr>
                                      <p:tavLst>
                                        <p:tav tm="0">
                                          <p:val>
                                            <p:strVal val="#ppt_w*0.70"/>
                                          </p:val>
                                        </p:tav>
                                        <p:tav tm="100000">
                                          <p:val>
                                            <p:strVal val="#ppt_w"/>
                                          </p:val>
                                        </p:tav>
                                      </p:tavLst>
                                    </p:anim>
                                    <p:anim calcmode="lin" valueType="num">
                                      <p:cBhvr>
                                        <p:cTn id="15" dur="1000" fill="hold"/>
                                        <p:tgtEl>
                                          <p:spTgt spid="305171"/>
                                        </p:tgtEl>
                                        <p:attrNameLst>
                                          <p:attrName>ppt_h</p:attrName>
                                        </p:attrNameLst>
                                      </p:cBhvr>
                                      <p:tavLst>
                                        <p:tav tm="0">
                                          <p:val>
                                            <p:strVal val="#ppt_h"/>
                                          </p:val>
                                        </p:tav>
                                        <p:tav tm="100000">
                                          <p:val>
                                            <p:strVal val="#ppt_h"/>
                                          </p:val>
                                        </p:tav>
                                      </p:tavLst>
                                    </p:anim>
                                    <p:animEffect transition="in" filter="fade">
                                      <p:cBhvr>
                                        <p:cTn id="16" dur="1000"/>
                                        <p:tgtEl>
                                          <p:spTgt spid="305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167" grpId="0"/>
      <p:bldP spid="30517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txBox="1">
            <a:spLocks noChangeArrowheads="1"/>
          </p:cNvSpPr>
          <p:nvPr/>
        </p:nvSpPr>
        <p:spPr bwMode="auto">
          <a:xfrm>
            <a:off x="1422400" y="296781"/>
            <a:ext cx="9347200" cy="609600"/>
          </a:xfrm>
          <a:prstGeom prst="rect">
            <a:avLst/>
          </a:prstGeom>
          <a:solidFill>
            <a:srgbClr val="FFEF66">
              <a:lumMod val="20000"/>
              <a:lumOff val="8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Tx/>
              <a:buNone/>
              <a:defRPr sz="28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defRPr/>
            </a:pPr>
            <a:r>
              <a:rPr lang="en-US" sz="3200" b="1" kern="0" dirty="0" smtClean="0">
                <a:solidFill>
                  <a:srgbClr val="3333FF"/>
                </a:solidFill>
                <a:effectLst/>
                <a:latin typeface="Times New Roman" pitchFamily="18" charset="0"/>
                <a:cs typeface="Times New Roman" pitchFamily="18" charset="0"/>
              </a:rPr>
              <a:t>IV. </a:t>
            </a:r>
            <a:r>
              <a:rPr lang="en-US" sz="3200" b="1" kern="0" dirty="0" err="1" smtClean="0">
                <a:solidFill>
                  <a:srgbClr val="3333FF"/>
                </a:solidFill>
                <a:effectLst/>
                <a:latin typeface="Times New Roman" pitchFamily="18" charset="0"/>
                <a:cs typeface="Times New Roman" pitchFamily="18" charset="0"/>
              </a:rPr>
              <a:t>Củng</a:t>
            </a:r>
            <a:r>
              <a:rPr lang="en-US" sz="3200" b="1" kern="0" dirty="0" smtClean="0">
                <a:solidFill>
                  <a:srgbClr val="3333FF"/>
                </a:solidFill>
                <a:effectLst/>
                <a:latin typeface="Times New Roman" pitchFamily="18" charset="0"/>
                <a:cs typeface="Times New Roman" pitchFamily="18" charset="0"/>
              </a:rPr>
              <a:t> </a:t>
            </a:r>
            <a:r>
              <a:rPr lang="en-US" sz="3200" b="1" kern="0" dirty="0" err="1" smtClean="0">
                <a:solidFill>
                  <a:srgbClr val="3333FF"/>
                </a:solidFill>
                <a:effectLst/>
                <a:latin typeface="Times New Roman" pitchFamily="18" charset="0"/>
                <a:cs typeface="Times New Roman" pitchFamily="18" charset="0"/>
              </a:rPr>
              <a:t>cố</a:t>
            </a:r>
            <a:endParaRPr lang="en-US" sz="3200" b="1" kern="0" dirty="0" smtClean="0">
              <a:solidFill>
                <a:srgbClr val="3333FF"/>
              </a:solidFill>
              <a:effectLst/>
              <a:latin typeface="Times New Roman" pitchFamily="18" charset="0"/>
              <a:cs typeface="Times New Roman" pitchFamily="18" charset="0"/>
            </a:endParaRPr>
          </a:p>
        </p:txBody>
      </p:sp>
      <p:pic>
        <p:nvPicPr>
          <p:cNvPr id="133122" name="Picture 2" descr="Kết quả hình ảnh cho tử văn đốt đền t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8675" y="1299394"/>
            <a:ext cx="8001000" cy="41941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1480428" y="5830279"/>
            <a:ext cx="9915920" cy="523220"/>
          </a:xfrm>
          <a:prstGeom prst="rect">
            <a:avLst/>
          </a:prstGeom>
        </p:spPr>
        <p:txBody>
          <a:bodyPr wrap="none">
            <a:spAutoFit/>
          </a:bodyPr>
          <a:lstStyle/>
          <a:p>
            <a:r>
              <a:rPr lang="en-US" sz="2800" b="1" dirty="0" err="1" smtClean="0">
                <a:solidFill>
                  <a:srgbClr val="FF0000"/>
                </a:solidFill>
                <a:latin typeface="Times New Roman" pitchFamily="18" charset="0"/>
                <a:cs typeface="Times New Roman" pitchFamily="18" charset="0"/>
              </a:rPr>
              <a:t>Sân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khấu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hóa</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tác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phẩm</a:t>
            </a:r>
            <a:r>
              <a:rPr lang="en-US" sz="2800" b="1" dirty="0" smtClean="0">
                <a:solidFill>
                  <a:srgbClr val="FF0000"/>
                </a:solidFill>
                <a:latin typeface="Times New Roman" pitchFamily="18" charset="0"/>
                <a:cs typeface="Times New Roman" pitchFamily="18" charset="0"/>
              </a:rPr>
              <a:t> </a:t>
            </a:r>
            <a:r>
              <a:rPr lang="en-US" sz="2800" b="1" i="1" dirty="0" smtClean="0">
                <a:solidFill>
                  <a:srgbClr val="FF0000"/>
                </a:solidFill>
                <a:latin typeface="Times New Roman" pitchFamily="18" charset="0"/>
                <a:cs typeface="Times New Roman" pitchFamily="18" charset="0"/>
              </a:rPr>
              <a:t>“</a:t>
            </a:r>
            <a:r>
              <a:rPr lang="en-US" sz="2800" b="1" i="1" dirty="0" err="1" smtClean="0">
                <a:solidFill>
                  <a:srgbClr val="FF0000"/>
                </a:solidFill>
                <a:latin typeface="Times New Roman" pitchFamily="18" charset="0"/>
                <a:cs typeface="Times New Roman" pitchFamily="18" charset="0"/>
              </a:rPr>
              <a:t>Chuyện</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chức</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Phán</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sự</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đền</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Tản</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Viên</a:t>
            </a:r>
            <a:r>
              <a:rPr lang="en-US" sz="2800" b="1" i="1" dirty="0" smtClean="0">
                <a:solidFill>
                  <a:srgbClr val="FF0000"/>
                </a:solidFill>
                <a:latin typeface="Times New Roman" pitchFamily="18" charset="0"/>
                <a:cs typeface="Times New Roman" pitchFamily="18" charset="0"/>
              </a:rPr>
              <a:t>”? </a:t>
            </a:r>
            <a:endParaRPr lang="en-US" b="1" i="1" dirty="0">
              <a:solidFill>
                <a:srgbClr val="FF0000"/>
              </a:solidFill>
            </a:endParaRPr>
          </a:p>
        </p:txBody>
      </p:sp>
    </p:spTree>
    <p:extLst>
      <p:ext uri="{BB962C8B-B14F-4D97-AF65-F5344CB8AC3E}">
        <p14:creationId xmlns:p14="http://schemas.microsoft.com/office/powerpoint/2010/main" val="2030115618"/>
      </p:ext>
    </p:extLst>
  </p:cSld>
  <p:clrMapOvr>
    <a:masterClrMapping/>
  </p:clrMapOvr>
  <p:transition>
    <p:cover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450" name="Content Placeholder 2"/>
          <p:cNvSpPr>
            <a:spLocks noGrp="1"/>
          </p:cNvSpPr>
          <p:nvPr>
            <p:ph idx="1"/>
          </p:nvPr>
        </p:nvSpPr>
        <p:spPr/>
        <p:txBody>
          <a:bodyPr/>
          <a:lstStyle/>
          <a:p>
            <a:endParaRPr lang="en-US" smtClean="0"/>
          </a:p>
        </p:txBody>
      </p:sp>
      <p:pic>
        <p:nvPicPr>
          <p:cNvPr id="1044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 y="504842"/>
            <a:ext cx="11887200" cy="581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451611"/>
      </p:ext>
    </p:extLst>
  </p:cSld>
  <p:clrMapOvr>
    <a:masterClrMapping/>
  </p:clrMapOvr>
  <p:transition>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 name="Picture 44">
            <a:extLst>
              <a:ext uri="{FF2B5EF4-FFF2-40B4-BE49-F238E27FC236}">
                <a16:creationId xmlns="" xmlns:a16="http://schemas.microsoft.com/office/drawing/2014/main" id="{2AB8A841-494C-4C05-B559-B83B93E2701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22084" y="-49894"/>
            <a:ext cx="3468041" cy="3468041"/>
          </a:xfrm>
          <a:prstGeom prst="rect">
            <a:avLst/>
          </a:prstGeom>
        </p:spPr>
      </p:pic>
      <p:cxnSp>
        <p:nvCxnSpPr>
          <p:cNvPr id="23" name="Straight Connector 22">
            <a:extLst>
              <a:ext uri="{FF2B5EF4-FFF2-40B4-BE49-F238E27FC236}">
                <a16:creationId xmlns="" xmlns:a16="http://schemas.microsoft.com/office/drawing/2014/main"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 xmlns:a16="http://schemas.microsoft.com/office/drawing/2014/main" id="{2F7D700C-B032-496C-9680-57633EB31182}"/>
              </a:ext>
            </a:extLst>
          </p:cNvPr>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 xmlns:a16="http://schemas.microsoft.com/office/drawing/2014/main"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 xmlns:a16="http://schemas.microsoft.com/office/drawing/2014/main" id="{2254BD6F-C222-4EBF-A18A-FDA724EC8AEA}"/>
              </a:ext>
            </a:extLst>
          </p:cNvPr>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TextBox 23">
            <a:extLst>
              <a:ext uri="{FF2B5EF4-FFF2-40B4-BE49-F238E27FC236}">
                <a16:creationId xmlns="" xmlns:a16="http://schemas.microsoft.com/office/drawing/2014/main" id="{4605F6AC-8356-4661-B6A4-309609CF4CCF}"/>
              </a:ext>
            </a:extLst>
          </p:cNvPr>
          <p:cNvSpPr txBox="1"/>
          <p:nvPr/>
        </p:nvSpPr>
        <p:spPr>
          <a:xfrm>
            <a:off x="1384917" y="3679610"/>
            <a:ext cx="9383697" cy="1077218"/>
          </a:xfrm>
          <a:prstGeom prst="rect">
            <a:avLst/>
          </a:prstGeom>
          <a:noFill/>
        </p:spPr>
        <p:txBody>
          <a:bodyPr wrap="square" rtlCol="0">
            <a:spAutoFit/>
          </a:bodyPr>
          <a:lstStyle/>
          <a:p>
            <a:pPr algn="ctr"/>
            <a:r>
              <a:rPr lang="en-US" sz="3200" b="1" dirty="0" err="1" smtClean="0">
                <a:solidFill>
                  <a:schemeClr val="bg1"/>
                </a:solidFill>
                <a:latin typeface="Times New Roman" pitchFamily="18" charset="0"/>
                <a:cs typeface="Times New Roman" pitchFamily="18" charset="0"/>
              </a:rPr>
              <a:t>Câu</a:t>
            </a:r>
            <a:r>
              <a:rPr lang="en-US" sz="3200" b="1" dirty="0" smtClean="0">
                <a:solidFill>
                  <a:schemeClr val="bg1"/>
                </a:solidFill>
                <a:latin typeface="Times New Roman" pitchFamily="18" charset="0"/>
                <a:cs typeface="Times New Roman" pitchFamily="18" charset="0"/>
              </a:rPr>
              <a:t> 1: </a:t>
            </a:r>
            <a:r>
              <a:rPr lang="en-US" sz="3200" b="1" dirty="0" err="1">
                <a:solidFill>
                  <a:schemeClr val="bg1"/>
                </a:solidFill>
                <a:latin typeface="Times New Roman" pitchFamily="18" charset="0"/>
                <a:cs typeface="Times New Roman" pitchFamily="18" charset="0"/>
              </a:rPr>
              <a:t>Tên</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tác</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phẩm</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Truyền</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kì</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mạn</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lục</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của</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Nguyễn</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Dữ</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có</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nghĩa</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là</a:t>
            </a:r>
            <a:r>
              <a:rPr lang="en-US" sz="3200" b="1" dirty="0" smtClean="0">
                <a:solidFill>
                  <a:schemeClr val="bg1"/>
                </a:solidFill>
                <a:latin typeface="Times New Roman" pitchFamily="18" charset="0"/>
                <a:cs typeface="Times New Roman" pitchFamily="18" charset="0"/>
              </a:rPr>
              <a:t>?</a:t>
            </a:r>
            <a:endParaRPr lang="en-US" sz="3200" b="1" dirty="0">
              <a:solidFill>
                <a:schemeClr val="bg1"/>
              </a:solidFill>
              <a:latin typeface="Times New Roman" pitchFamily="18" charset="0"/>
              <a:cs typeface="Times New Roman" pitchFamily="18" charset="0"/>
            </a:endParaRPr>
          </a:p>
        </p:txBody>
      </p:sp>
      <p:sp>
        <p:nvSpPr>
          <p:cNvPr id="15" name="bang a">
            <a:extLst>
              <a:ext uri="{FF2B5EF4-FFF2-40B4-BE49-F238E27FC236}">
                <a16:creationId xmlns="" xmlns:a16="http://schemas.microsoft.com/office/drawing/2014/main" id="{D0E6AFB4-275F-4728-9A13-27E00F9EA3A2}"/>
              </a:ext>
            </a:extLst>
          </p:cNvPr>
          <p:cNvSpPr/>
          <p:nvPr/>
        </p:nvSpPr>
        <p:spPr>
          <a:xfrm flipH="1">
            <a:off x="141890" y="5094962"/>
            <a:ext cx="5914214"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bang c">
            <a:extLst>
              <a:ext uri="{FF2B5EF4-FFF2-40B4-BE49-F238E27FC236}">
                <a16:creationId xmlns="" xmlns:a16="http://schemas.microsoft.com/office/drawing/2014/main" id="{CA2E0476-BE10-4768-BE1B-A9C0072703C2}"/>
              </a:ext>
            </a:extLst>
          </p:cNvPr>
          <p:cNvSpPr/>
          <p:nvPr/>
        </p:nvSpPr>
        <p:spPr>
          <a:xfrm flipH="1">
            <a:off x="141889" y="5958224"/>
            <a:ext cx="5914215"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dap an a">
            <a:extLst>
              <a:ext uri="{FF2B5EF4-FFF2-40B4-BE49-F238E27FC236}">
                <a16:creationId xmlns="" xmlns:a16="http://schemas.microsoft.com/office/drawing/2014/main" id="{9897B1B9-EB78-41AF-AC33-1E8F7714B11F}"/>
              </a:ext>
            </a:extLst>
          </p:cNvPr>
          <p:cNvSpPr txBox="1"/>
          <p:nvPr/>
        </p:nvSpPr>
        <p:spPr>
          <a:xfrm>
            <a:off x="204942" y="5197163"/>
            <a:ext cx="6463871" cy="400110"/>
          </a:xfrm>
          <a:prstGeom prst="rect">
            <a:avLst/>
          </a:prstGeom>
          <a:noFill/>
        </p:spPr>
        <p:txBody>
          <a:bodyPr wrap="square" rtlCol="0">
            <a:spAutoFit/>
          </a:bodyPr>
          <a:lstStyle/>
          <a:p>
            <a:pPr>
              <a:buClr>
                <a:prstClr val="white"/>
              </a:buClr>
            </a:pPr>
            <a:r>
              <a:rPr lang="en-US" sz="2000" b="1" dirty="0" smtClean="0">
                <a:solidFill>
                  <a:srgbClr val="FFC000"/>
                </a:solidFill>
                <a:ea typeface="Tahoma" panose="020B0604030504040204" pitchFamily="34" charset="0"/>
                <a:cs typeface="Tahoma" panose="020B0604030504040204" pitchFamily="34" charset="0"/>
              </a:rPr>
              <a:t>A. </a:t>
            </a:r>
            <a:r>
              <a:rPr lang="en-US" sz="2000" b="1" dirty="0" err="1" smtClean="0">
                <a:solidFill>
                  <a:schemeClr val="bg1"/>
                </a:solidFill>
                <a:ea typeface="Tahoma" panose="020B0604030504040204" pitchFamily="34" charset="0"/>
                <a:cs typeface="Tahoma" panose="020B0604030504040204" pitchFamily="34" charset="0"/>
              </a:rPr>
              <a:t>Tập</a:t>
            </a:r>
            <a:r>
              <a:rPr lang="en-US" sz="2000" b="1" dirty="0" smtClean="0">
                <a:solidFill>
                  <a:schemeClr val="bg1"/>
                </a:solidFill>
                <a:ea typeface="Tahoma" panose="020B0604030504040204" pitchFamily="34" charset="0"/>
                <a:cs typeface="Tahoma" panose="020B0604030504040204" pitchFamily="34" charset="0"/>
              </a:rPr>
              <a:t> </a:t>
            </a:r>
            <a:r>
              <a:rPr lang="en-US" sz="2000" b="1" dirty="0" err="1" smtClean="0">
                <a:solidFill>
                  <a:schemeClr val="bg1"/>
                </a:solidFill>
                <a:ea typeface="Tahoma" panose="020B0604030504040204" pitchFamily="34" charset="0"/>
                <a:cs typeface="Tahoma" panose="020B0604030504040204" pitchFamily="34" charset="0"/>
              </a:rPr>
              <a:t>sách</a:t>
            </a:r>
            <a:r>
              <a:rPr lang="en-US" sz="2000" b="1" dirty="0" smtClean="0">
                <a:solidFill>
                  <a:schemeClr val="bg1"/>
                </a:solidFill>
                <a:ea typeface="Tahoma" panose="020B0604030504040204" pitchFamily="34" charset="0"/>
                <a:cs typeface="Tahoma" panose="020B0604030504040204" pitchFamily="34" charset="0"/>
              </a:rPr>
              <a:t> </a:t>
            </a:r>
            <a:r>
              <a:rPr lang="en-US" sz="2000" b="1" dirty="0" err="1" smtClean="0">
                <a:solidFill>
                  <a:schemeClr val="bg1"/>
                </a:solidFill>
                <a:ea typeface="Tahoma" panose="020B0604030504040204" pitchFamily="34" charset="0"/>
                <a:cs typeface="Tahoma" panose="020B0604030504040204" pitchFamily="34" charset="0"/>
              </a:rPr>
              <a:t>ghi</a:t>
            </a:r>
            <a:r>
              <a:rPr lang="en-US" sz="2000" b="1" dirty="0" smtClean="0">
                <a:solidFill>
                  <a:schemeClr val="bg1"/>
                </a:solidFill>
                <a:ea typeface="Tahoma" panose="020B0604030504040204" pitchFamily="34" charset="0"/>
                <a:cs typeface="Tahoma" panose="020B0604030504040204" pitchFamily="34" charset="0"/>
              </a:rPr>
              <a:t> </a:t>
            </a:r>
            <a:r>
              <a:rPr lang="en-US" sz="2000" b="1" dirty="0" err="1" smtClean="0">
                <a:solidFill>
                  <a:schemeClr val="bg1"/>
                </a:solidFill>
                <a:ea typeface="Tahoma" panose="020B0604030504040204" pitchFamily="34" charset="0"/>
                <a:cs typeface="Tahoma" panose="020B0604030504040204" pitchFamily="34" charset="0"/>
              </a:rPr>
              <a:t>chép</a:t>
            </a:r>
            <a:r>
              <a:rPr lang="en-US" sz="2000" b="1" dirty="0" smtClean="0">
                <a:solidFill>
                  <a:schemeClr val="bg1"/>
                </a:solidFill>
                <a:ea typeface="Tahoma" panose="020B0604030504040204" pitchFamily="34" charset="0"/>
                <a:cs typeface="Tahoma" panose="020B0604030504040204" pitchFamily="34" charset="0"/>
              </a:rPr>
              <a:t> </a:t>
            </a:r>
            <a:r>
              <a:rPr lang="en-US" sz="2000" b="1" dirty="0" err="1" smtClean="0">
                <a:solidFill>
                  <a:schemeClr val="bg1"/>
                </a:solidFill>
                <a:ea typeface="Tahoma" panose="020B0604030504040204" pitchFamily="34" charset="0"/>
                <a:cs typeface="Tahoma" panose="020B0604030504040204" pitchFamily="34" charset="0"/>
              </a:rPr>
              <a:t>những</a:t>
            </a:r>
            <a:r>
              <a:rPr lang="en-US" sz="2000" b="1" dirty="0" smtClean="0">
                <a:solidFill>
                  <a:schemeClr val="bg1"/>
                </a:solidFill>
                <a:ea typeface="Tahoma" panose="020B0604030504040204" pitchFamily="34" charset="0"/>
                <a:cs typeface="Tahoma" panose="020B0604030504040204" pitchFamily="34" charset="0"/>
              </a:rPr>
              <a:t> </a:t>
            </a:r>
            <a:r>
              <a:rPr lang="en-US" sz="2000" b="1" dirty="0" err="1" smtClean="0">
                <a:solidFill>
                  <a:schemeClr val="bg1"/>
                </a:solidFill>
                <a:ea typeface="Tahoma" panose="020B0604030504040204" pitchFamily="34" charset="0"/>
                <a:cs typeface="Tahoma" panose="020B0604030504040204" pitchFamily="34" charset="0"/>
              </a:rPr>
              <a:t>điều</a:t>
            </a:r>
            <a:r>
              <a:rPr lang="en-US" sz="2000" b="1" dirty="0" smtClean="0">
                <a:solidFill>
                  <a:schemeClr val="bg1"/>
                </a:solidFill>
                <a:ea typeface="Tahoma" panose="020B0604030504040204" pitchFamily="34" charset="0"/>
                <a:cs typeface="Tahoma" panose="020B0604030504040204" pitchFamily="34" charset="0"/>
              </a:rPr>
              <a:t> </a:t>
            </a:r>
            <a:r>
              <a:rPr lang="en-US" sz="2000" b="1" dirty="0" err="1" smtClean="0">
                <a:solidFill>
                  <a:schemeClr val="bg1"/>
                </a:solidFill>
                <a:ea typeface="Tahoma" panose="020B0604030504040204" pitchFamily="34" charset="0"/>
                <a:cs typeface="Tahoma" panose="020B0604030504040204" pitchFamily="34" charset="0"/>
              </a:rPr>
              <a:t>kì</a:t>
            </a:r>
            <a:r>
              <a:rPr lang="en-US" sz="2000" b="1" dirty="0" smtClean="0">
                <a:solidFill>
                  <a:schemeClr val="bg1"/>
                </a:solidFill>
                <a:ea typeface="Tahoma" panose="020B0604030504040204" pitchFamily="34" charset="0"/>
                <a:cs typeface="Tahoma" panose="020B0604030504040204" pitchFamily="34" charset="0"/>
              </a:rPr>
              <a:t> </a:t>
            </a:r>
            <a:r>
              <a:rPr lang="en-US" sz="2000" b="1" dirty="0" err="1" smtClean="0">
                <a:solidFill>
                  <a:schemeClr val="bg1"/>
                </a:solidFill>
                <a:ea typeface="Tahoma" panose="020B0604030504040204" pitchFamily="34" charset="0"/>
                <a:cs typeface="Tahoma" panose="020B0604030504040204" pitchFamily="34" charset="0"/>
              </a:rPr>
              <a:t>lạ</a:t>
            </a:r>
            <a:r>
              <a:rPr lang="en-US" sz="2000" b="1" dirty="0" smtClean="0">
                <a:solidFill>
                  <a:schemeClr val="bg1"/>
                </a:solidFill>
                <a:ea typeface="Tahoma" panose="020B0604030504040204" pitchFamily="34" charset="0"/>
                <a:cs typeface="Tahoma" panose="020B0604030504040204" pitchFamily="34" charset="0"/>
              </a:rPr>
              <a:t> </a:t>
            </a:r>
            <a:r>
              <a:rPr lang="en-US" sz="2000" b="1" dirty="0" err="1" smtClean="0">
                <a:solidFill>
                  <a:schemeClr val="bg1"/>
                </a:solidFill>
                <a:ea typeface="Tahoma" panose="020B0604030504040204" pitchFamily="34" charset="0"/>
                <a:cs typeface="Tahoma" panose="020B0604030504040204" pitchFamily="34" charset="0"/>
              </a:rPr>
              <a:t>được</a:t>
            </a:r>
            <a:r>
              <a:rPr lang="en-US" sz="2000" b="1" dirty="0" smtClean="0">
                <a:solidFill>
                  <a:schemeClr val="bg1"/>
                </a:solidFill>
                <a:ea typeface="Tahoma" panose="020B0604030504040204" pitchFamily="34" charset="0"/>
                <a:cs typeface="Tahoma" panose="020B0604030504040204" pitchFamily="34" charset="0"/>
              </a:rPr>
              <a:t> </a:t>
            </a:r>
            <a:r>
              <a:rPr lang="en-US" sz="2000" b="1" dirty="0" err="1" smtClean="0">
                <a:solidFill>
                  <a:schemeClr val="bg1"/>
                </a:solidFill>
                <a:ea typeface="Tahoma" panose="020B0604030504040204" pitchFamily="34" charset="0"/>
                <a:cs typeface="Tahoma" panose="020B0604030504040204" pitchFamily="34" charset="0"/>
              </a:rPr>
              <a:t>lưu</a:t>
            </a:r>
            <a:r>
              <a:rPr lang="en-US" sz="2000" b="1" dirty="0" smtClean="0">
                <a:solidFill>
                  <a:schemeClr val="bg1"/>
                </a:solidFill>
                <a:ea typeface="Tahoma" panose="020B0604030504040204" pitchFamily="34" charset="0"/>
                <a:cs typeface="Tahoma" panose="020B0604030504040204" pitchFamily="34" charset="0"/>
              </a:rPr>
              <a:t> </a:t>
            </a:r>
            <a:r>
              <a:rPr lang="en-US" sz="2000" b="1" dirty="0" err="1" smtClean="0">
                <a:solidFill>
                  <a:schemeClr val="bg1"/>
                </a:solidFill>
                <a:ea typeface="Tahoma" panose="020B0604030504040204" pitchFamily="34" charset="0"/>
                <a:cs typeface="Tahoma" panose="020B0604030504040204" pitchFamily="34" charset="0"/>
              </a:rPr>
              <a:t>truyền</a:t>
            </a:r>
            <a:r>
              <a:rPr lang="en-US" sz="2000" b="1" dirty="0" smtClean="0">
                <a:solidFill>
                  <a:schemeClr val="bg1"/>
                </a:solidFill>
                <a:ea typeface="Tahoma" panose="020B0604030504040204" pitchFamily="34" charset="0"/>
                <a:cs typeface="Tahoma" panose="020B0604030504040204" pitchFamily="34" charset="0"/>
              </a:rPr>
              <a:t>. </a:t>
            </a:r>
            <a:endParaRPr lang="en-US" sz="2000" b="1" dirty="0">
              <a:solidFill>
                <a:schemeClr val="bg1"/>
              </a:solidFill>
              <a:ea typeface="Tahoma" panose="020B0604030504040204" pitchFamily="34" charset="0"/>
              <a:cs typeface="Tahoma" panose="020B0604030504040204" pitchFamily="34" charset="0"/>
            </a:endParaRPr>
          </a:p>
        </p:txBody>
      </p:sp>
      <p:sp>
        <p:nvSpPr>
          <p:cNvPr id="27" name="dap an c">
            <a:extLst>
              <a:ext uri="{FF2B5EF4-FFF2-40B4-BE49-F238E27FC236}">
                <a16:creationId xmlns="" xmlns:a16="http://schemas.microsoft.com/office/drawing/2014/main" id="{D96707EC-5A82-4050-B897-6DBAB63AC957}"/>
              </a:ext>
            </a:extLst>
          </p:cNvPr>
          <p:cNvSpPr txBox="1"/>
          <p:nvPr/>
        </p:nvSpPr>
        <p:spPr>
          <a:xfrm>
            <a:off x="223112" y="6076191"/>
            <a:ext cx="4650419" cy="400110"/>
          </a:xfrm>
          <a:prstGeom prst="rect">
            <a:avLst/>
          </a:prstGeom>
          <a:noFill/>
        </p:spPr>
        <p:txBody>
          <a:bodyPr wrap="square" rtlCol="0">
            <a:spAutoFit/>
          </a:bodyPr>
          <a:lstStyle/>
          <a:p>
            <a:pPr>
              <a:buClr>
                <a:prstClr val="white"/>
              </a:buClr>
            </a:pPr>
            <a:r>
              <a:rPr lang="en-US" sz="2000" b="1" dirty="0">
                <a:solidFill>
                  <a:srgbClr val="FFC000"/>
                </a:solidFill>
                <a:ea typeface="Tahoma" panose="020B0604030504040204" pitchFamily="34" charset="0"/>
                <a:cs typeface="Tahoma" panose="020B0604030504040204" pitchFamily="34" charset="0"/>
              </a:rPr>
              <a:t>C. </a:t>
            </a:r>
            <a:r>
              <a:rPr lang="en-US" sz="2000" b="1" dirty="0" err="1" smtClean="0">
                <a:solidFill>
                  <a:prstClr val="white"/>
                </a:solidFill>
                <a:ea typeface="Tahoma" panose="020B0604030504040204" pitchFamily="34" charset="0"/>
                <a:cs typeface="Tahoma" panose="020B0604030504040204" pitchFamily="34" charset="0"/>
              </a:rPr>
              <a:t>Tập</a:t>
            </a:r>
            <a:r>
              <a:rPr lang="en-US" sz="2000" b="1" dirty="0" smtClean="0">
                <a:solidFill>
                  <a:prstClr val="white"/>
                </a:solidFill>
                <a:ea typeface="Tahoma" panose="020B0604030504040204" pitchFamily="34" charset="0"/>
                <a:cs typeface="Tahoma" panose="020B0604030504040204" pitchFamily="34" charset="0"/>
              </a:rPr>
              <a:t> </a:t>
            </a:r>
            <a:r>
              <a:rPr lang="en-US" sz="2000" b="1" dirty="0" err="1" smtClean="0">
                <a:solidFill>
                  <a:prstClr val="white"/>
                </a:solidFill>
                <a:ea typeface="Tahoma" panose="020B0604030504040204" pitchFamily="34" charset="0"/>
                <a:cs typeface="Tahoma" panose="020B0604030504040204" pitchFamily="34" charset="0"/>
              </a:rPr>
              <a:t>sách</a:t>
            </a:r>
            <a:r>
              <a:rPr lang="en-US" sz="2000" b="1" dirty="0" smtClean="0">
                <a:solidFill>
                  <a:prstClr val="white"/>
                </a:solidFill>
                <a:ea typeface="Tahoma" panose="020B0604030504040204" pitchFamily="34" charset="0"/>
                <a:cs typeface="Tahoma" panose="020B0604030504040204" pitchFamily="34" charset="0"/>
              </a:rPr>
              <a:t> </a:t>
            </a:r>
            <a:r>
              <a:rPr lang="en-US" sz="2000" b="1" dirty="0" err="1" smtClean="0">
                <a:solidFill>
                  <a:prstClr val="white"/>
                </a:solidFill>
                <a:ea typeface="Tahoma" panose="020B0604030504040204" pitchFamily="34" charset="0"/>
                <a:cs typeface="Tahoma" panose="020B0604030504040204" pitchFamily="34" charset="0"/>
              </a:rPr>
              <a:t>ghi</a:t>
            </a:r>
            <a:r>
              <a:rPr lang="en-US" sz="2000" b="1" dirty="0" smtClean="0">
                <a:solidFill>
                  <a:prstClr val="white"/>
                </a:solidFill>
                <a:ea typeface="Tahoma" panose="020B0604030504040204" pitchFamily="34" charset="0"/>
                <a:cs typeface="Tahoma" panose="020B0604030504040204" pitchFamily="34" charset="0"/>
              </a:rPr>
              <a:t> </a:t>
            </a:r>
            <a:r>
              <a:rPr lang="en-US" sz="2000" b="1" dirty="0" err="1" smtClean="0">
                <a:solidFill>
                  <a:prstClr val="white"/>
                </a:solidFill>
                <a:ea typeface="Tahoma" panose="020B0604030504040204" pitchFamily="34" charset="0"/>
                <a:cs typeface="Tahoma" panose="020B0604030504040204" pitchFamily="34" charset="0"/>
              </a:rPr>
              <a:t>chép</a:t>
            </a:r>
            <a:r>
              <a:rPr lang="en-US" sz="2000" b="1" dirty="0" smtClean="0">
                <a:solidFill>
                  <a:prstClr val="white"/>
                </a:solidFill>
                <a:ea typeface="Tahoma" panose="020B0604030504040204" pitchFamily="34" charset="0"/>
                <a:cs typeface="Tahoma" panose="020B0604030504040204" pitchFamily="34" charset="0"/>
              </a:rPr>
              <a:t> </a:t>
            </a:r>
            <a:r>
              <a:rPr lang="en-US" sz="2000" b="1" dirty="0" err="1" smtClean="0">
                <a:solidFill>
                  <a:prstClr val="white"/>
                </a:solidFill>
                <a:ea typeface="Tahoma" panose="020B0604030504040204" pitchFamily="34" charset="0"/>
                <a:cs typeface="Tahoma" panose="020B0604030504040204" pitchFamily="34" charset="0"/>
              </a:rPr>
              <a:t>những</a:t>
            </a:r>
            <a:r>
              <a:rPr lang="en-US" sz="2000" b="1" dirty="0" smtClean="0">
                <a:solidFill>
                  <a:prstClr val="white"/>
                </a:solidFill>
                <a:ea typeface="Tahoma" panose="020B0604030504040204" pitchFamily="34" charset="0"/>
                <a:cs typeface="Tahoma" panose="020B0604030504040204" pitchFamily="34" charset="0"/>
              </a:rPr>
              <a:t> </a:t>
            </a:r>
            <a:r>
              <a:rPr lang="en-US" sz="2000" b="1" dirty="0" err="1" smtClean="0">
                <a:solidFill>
                  <a:prstClr val="white"/>
                </a:solidFill>
                <a:ea typeface="Tahoma" panose="020B0604030504040204" pitchFamily="34" charset="0"/>
                <a:cs typeface="Tahoma" panose="020B0604030504040204" pitchFamily="34" charset="0"/>
              </a:rPr>
              <a:t>điều</a:t>
            </a:r>
            <a:r>
              <a:rPr lang="en-US" sz="2000" b="1" dirty="0" smtClean="0">
                <a:solidFill>
                  <a:prstClr val="white"/>
                </a:solidFill>
                <a:ea typeface="Tahoma" panose="020B0604030504040204" pitchFamily="34" charset="0"/>
                <a:cs typeface="Tahoma" panose="020B0604030504040204" pitchFamily="34" charset="0"/>
              </a:rPr>
              <a:t> </a:t>
            </a:r>
            <a:r>
              <a:rPr lang="en-US" sz="2000" b="1" dirty="0" err="1" smtClean="0">
                <a:solidFill>
                  <a:prstClr val="white"/>
                </a:solidFill>
                <a:ea typeface="Tahoma" panose="020B0604030504040204" pitchFamily="34" charset="0"/>
                <a:cs typeface="Tahoma" panose="020B0604030504040204" pitchFamily="34" charset="0"/>
              </a:rPr>
              <a:t>có</a:t>
            </a:r>
            <a:r>
              <a:rPr lang="en-US" sz="2000" b="1" dirty="0" smtClean="0">
                <a:solidFill>
                  <a:prstClr val="white"/>
                </a:solidFill>
                <a:ea typeface="Tahoma" panose="020B0604030504040204" pitchFamily="34" charset="0"/>
                <a:cs typeface="Tahoma" panose="020B0604030504040204" pitchFamily="34" charset="0"/>
              </a:rPr>
              <a:t> </a:t>
            </a:r>
            <a:r>
              <a:rPr lang="en-US" sz="2000" b="1" dirty="0" err="1" smtClean="0">
                <a:solidFill>
                  <a:prstClr val="white"/>
                </a:solidFill>
                <a:ea typeface="Tahoma" panose="020B0604030504040204" pitchFamily="34" charset="0"/>
                <a:cs typeface="Tahoma" panose="020B0604030504040204" pitchFamily="34" charset="0"/>
              </a:rPr>
              <a:t>thật</a:t>
            </a:r>
            <a:endParaRPr lang="en-US" sz="2000" b="1" dirty="0">
              <a:solidFill>
                <a:prstClr val="white"/>
              </a:solidFill>
              <a:ea typeface="Tahoma" panose="020B0604030504040204" pitchFamily="34" charset="0"/>
              <a:cs typeface="Tahoma" panose="020B0604030504040204" pitchFamily="34" charset="0"/>
            </a:endParaRPr>
          </a:p>
        </p:txBody>
      </p:sp>
      <p:sp>
        <p:nvSpPr>
          <p:cNvPr id="31" name="bang b">
            <a:extLst>
              <a:ext uri="{FF2B5EF4-FFF2-40B4-BE49-F238E27FC236}">
                <a16:creationId xmlns="" xmlns:a16="http://schemas.microsoft.com/office/drawing/2014/main" id="{8DD63B39-09F3-4F04-83CD-408FC7619A90}"/>
              </a:ext>
            </a:extLst>
          </p:cNvPr>
          <p:cNvSpPr/>
          <p:nvPr/>
        </p:nvSpPr>
        <p:spPr>
          <a:xfrm flipH="1">
            <a:off x="6135894" y="5094962"/>
            <a:ext cx="5845898"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bang d">
            <a:extLst>
              <a:ext uri="{FF2B5EF4-FFF2-40B4-BE49-F238E27FC236}">
                <a16:creationId xmlns="" xmlns:a16="http://schemas.microsoft.com/office/drawing/2014/main" id="{A6F11D1C-4D08-4BAF-9A3D-4AC673B9036B}"/>
              </a:ext>
            </a:extLst>
          </p:cNvPr>
          <p:cNvSpPr/>
          <p:nvPr/>
        </p:nvSpPr>
        <p:spPr>
          <a:xfrm flipH="1">
            <a:off x="6135894" y="5958224"/>
            <a:ext cx="5845897"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dap an b">
            <a:extLst>
              <a:ext uri="{FF2B5EF4-FFF2-40B4-BE49-F238E27FC236}">
                <a16:creationId xmlns="" xmlns:a16="http://schemas.microsoft.com/office/drawing/2014/main" id="{9B5DABB8-849A-4D2D-930C-9CA07BFC5BDE}"/>
              </a:ext>
            </a:extLst>
          </p:cNvPr>
          <p:cNvSpPr txBox="1"/>
          <p:nvPr/>
        </p:nvSpPr>
        <p:spPr>
          <a:xfrm>
            <a:off x="6435571" y="5197163"/>
            <a:ext cx="5546221" cy="400110"/>
          </a:xfrm>
          <a:prstGeom prst="rect">
            <a:avLst/>
          </a:prstGeom>
          <a:noFill/>
        </p:spPr>
        <p:txBody>
          <a:bodyPr wrap="square" rtlCol="0">
            <a:spAutoFit/>
          </a:bodyPr>
          <a:lstStyle/>
          <a:p>
            <a:pPr>
              <a:buClr>
                <a:prstClr val="white"/>
              </a:buClr>
            </a:pPr>
            <a:r>
              <a:rPr lang="en-US" sz="2000" b="1" dirty="0">
                <a:solidFill>
                  <a:srgbClr val="FFC000"/>
                </a:solidFill>
                <a:ea typeface="Tahoma" panose="020B0604030504040204" pitchFamily="34" charset="0"/>
                <a:cs typeface="Tahoma" panose="020B0604030504040204" pitchFamily="34" charset="0"/>
              </a:rPr>
              <a:t>B</a:t>
            </a:r>
            <a:r>
              <a:rPr lang="en-US" sz="2000" dirty="0" smtClean="0">
                <a:solidFill>
                  <a:srgbClr val="FFC000"/>
                </a:solidFill>
                <a:ea typeface="Tahoma" panose="020B0604030504040204" pitchFamily="34" charset="0"/>
                <a:cs typeface="Tahoma" panose="020B0604030504040204" pitchFamily="34" charset="0"/>
              </a:rPr>
              <a:t>. </a:t>
            </a:r>
            <a:r>
              <a:rPr lang="en-US" sz="2000" b="1" dirty="0" err="1" smtClean="0">
                <a:solidFill>
                  <a:schemeClr val="bg1"/>
                </a:solidFill>
                <a:ea typeface="Tahoma" panose="020B0604030504040204" pitchFamily="34" charset="0"/>
                <a:cs typeface="Tahoma" panose="020B0604030504040204" pitchFamily="34" charset="0"/>
              </a:rPr>
              <a:t>Tập</a:t>
            </a:r>
            <a:r>
              <a:rPr lang="en-US" sz="2000" b="1" dirty="0" smtClean="0">
                <a:solidFill>
                  <a:schemeClr val="bg1"/>
                </a:solidFill>
                <a:ea typeface="Tahoma" panose="020B0604030504040204" pitchFamily="34" charset="0"/>
                <a:cs typeface="Tahoma" panose="020B0604030504040204" pitchFamily="34" charset="0"/>
              </a:rPr>
              <a:t> </a:t>
            </a:r>
            <a:r>
              <a:rPr lang="en-US" sz="2000" b="1" dirty="0" err="1" smtClean="0">
                <a:solidFill>
                  <a:schemeClr val="bg1"/>
                </a:solidFill>
                <a:ea typeface="Tahoma" panose="020B0604030504040204" pitchFamily="34" charset="0"/>
                <a:cs typeface="Tahoma" panose="020B0604030504040204" pitchFamily="34" charset="0"/>
              </a:rPr>
              <a:t>sách</a:t>
            </a:r>
            <a:r>
              <a:rPr lang="en-US" sz="2000" b="1" dirty="0" smtClean="0">
                <a:solidFill>
                  <a:schemeClr val="bg1"/>
                </a:solidFill>
                <a:ea typeface="Tahoma" panose="020B0604030504040204" pitchFamily="34" charset="0"/>
                <a:cs typeface="Tahoma" panose="020B0604030504040204" pitchFamily="34" charset="0"/>
              </a:rPr>
              <a:t> </a:t>
            </a:r>
            <a:r>
              <a:rPr lang="en-US" sz="2000" b="1" dirty="0" err="1" smtClean="0">
                <a:solidFill>
                  <a:schemeClr val="bg1"/>
                </a:solidFill>
                <a:ea typeface="Tahoma" panose="020B0604030504040204" pitchFamily="34" charset="0"/>
                <a:cs typeface="Tahoma" panose="020B0604030504040204" pitchFamily="34" charset="0"/>
              </a:rPr>
              <a:t>ghi</a:t>
            </a:r>
            <a:r>
              <a:rPr lang="en-US" sz="2000" b="1" dirty="0" smtClean="0">
                <a:solidFill>
                  <a:schemeClr val="bg1"/>
                </a:solidFill>
                <a:ea typeface="Tahoma" panose="020B0604030504040204" pitchFamily="34" charset="0"/>
                <a:cs typeface="Tahoma" panose="020B0604030504040204" pitchFamily="34" charset="0"/>
              </a:rPr>
              <a:t> </a:t>
            </a:r>
            <a:r>
              <a:rPr lang="en-US" sz="2000" b="1" dirty="0" err="1" smtClean="0">
                <a:solidFill>
                  <a:schemeClr val="bg1"/>
                </a:solidFill>
                <a:ea typeface="Tahoma" panose="020B0604030504040204" pitchFamily="34" charset="0"/>
                <a:cs typeface="Tahoma" panose="020B0604030504040204" pitchFamily="34" charset="0"/>
              </a:rPr>
              <a:t>chép</a:t>
            </a:r>
            <a:r>
              <a:rPr lang="en-US" sz="2000" b="1" dirty="0" smtClean="0">
                <a:solidFill>
                  <a:schemeClr val="bg1"/>
                </a:solidFill>
                <a:ea typeface="Tahoma" panose="020B0604030504040204" pitchFamily="34" charset="0"/>
                <a:cs typeface="Tahoma" panose="020B0604030504040204" pitchFamily="34" charset="0"/>
              </a:rPr>
              <a:t> </a:t>
            </a:r>
            <a:r>
              <a:rPr lang="en-US" sz="2000" b="1" dirty="0" err="1" smtClean="0">
                <a:solidFill>
                  <a:schemeClr val="bg1"/>
                </a:solidFill>
                <a:ea typeface="Tahoma" panose="020B0604030504040204" pitchFamily="34" charset="0"/>
                <a:cs typeface="Tahoma" panose="020B0604030504040204" pitchFamily="34" charset="0"/>
              </a:rPr>
              <a:t>những</a:t>
            </a:r>
            <a:r>
              <a:rPr lang="en-US" sz="2000" b="1" dirty="0" smtClean="0">
                <a:solidFill>
                  <a:schemeClr val="bg1"/>
                </a:solidFill>
                <a:ea typeface="Tahoma" panose="020B0604030504040204" pitchFamily="34" charset="0"/>
                <a:cs typeface="Tahoma" panose="020B0604030504040204" pitchFamily="34" charset="0"/>
              </a:rPr>
              <a:t> </a:t>
            </a:r>
            <a:r>
              <a:rPr lang="en-US" sz="2000" b="1" dirty="0" err="1" smtClean="0">
                <a:solidFill>
                  <a:schemeClr val="bg1"/>
                </a:solidFill>
                <a:ea typeface="Tahoma" panose="020B0604030504040204" pitchFamily="34" charset="0"/>
                <a:cs typeface="Tahoma" panose="020B0604030504040204" pitchFamily="34" charset="0"/>
              </a:rPr>
              <a:t>điều</a:t>
            </a:r>
            <a:r>
              <a:rPr lang="en-US" sz="2000" b="1" dirty="0" smtClean="0">
                <a:solidFill>
                  <a:schemeClr val="bg1"/>
                </a:solidFill>
                <a:ea typeface="Tahoma" panose="020B0604030504040204" pitchFamily="34" charset="0"/>
                <a:cs typeface="Tahoma" panose="020B0604030504040204" pitchFamily="34" charset="0"/>
              </a:rPr>
              <a:t> </a:t>
            </a:r>
            <a:r>
              <a:rPr lang="en-US" sz="2000" b="1" dirty="0" err="1" smtClean="0">
                <a:solidFill>
                  <a:schemeClr val="bg1"/>
                </a:solidFill>
                <a:ea typeface="Tahoma" panose="020B0604030504040204" pitchFamily="34" charset="0"/>
                <a:cs typeface="Tahoma" panose="020B0604030504040204" pitchFamily="34" charset="0"/>
              </a:rPr>
              <a:t>hoang</a:t>
            </a:r>
            <a:r>
              <a:rPr lang="en-US" sz="2000" b="1" dirty="0" smtClean="0">
                <a:solidFill>
                  <a:schemeClr val="bg1"/>
                </a:solidFill>
                <a:ea typeface="Tahoma" panose="020B0604030504040204" pitchFamily="34" charset="0"/>
                <a:cs typeface="Tahoma" panose="020B0604030504040204" pitchFamily="34" charset="0"/>
              </a:rPr>
              <a:t> </a:t>
            </a:r>
            <a:r>
              <a:rPr lang="en-US" sz="2000" b="1" dirty="0" err="1" smtClean="0">
                <a:solidFill>
                  <a:schemeClr val="bg1"/>
                </a:solidFill>
                <a:ea typeface="Tahoma" panose="020B0604030504040204" pitchFamily="34" charset="0"/>
                <a:cs typeface="Tahoma" panose="020B0604030504040204" pitchFamily="34" charset="0"/>
              </a:rPr>
              <a:t>đường</a:t>
            </a:r>
            <a:r>
              <a:rPr lang="en-US" sz="2000" b="1" dirty="0" smtClean="0">
                <a:solidFill>
                  <a:schemeClr val="bg1"/>
                </a:solidFill>
                <a:ea typeface="Tahoma" panose="020B0604030504040204" pitchFamily="34" charset="0"/>
                <a:cs typeface="Tahoma" panose="020B0604030504040204" pitchFamily="34" charset="0"/>
              </a:rPr>
              <a:t> </a:t>
            </a:r>
            <a:endParaRPr lang="en-US" sz="2000" b="1" dirty="0">
              <a:solidFill>
                <a:schemeClr val="bg1"/>
              </a:solidFill>
              <a:ea typeface="Tahoma" panose="020B0604030504040204" pitchFamily="34" charset="0"/>
              <a:cs typeface="Tahoma" panose="020B0604030504040204" pitchFamily="34" charset="0"/>
            </a:endParaRPr>
          </a:p>
        </p:txBody>
      </p:sp>
      <p:sp>
        <p:nvSpPr>
          <p:cNvPr id="34" name="dap an d">
            <a:extLst>
              <a:ext uri="{FF2B5EF4-FFF2-40B4-BE49-F238E27FC236}">
                <a16:creationId xmlns="" xmlns:a16="http://schemas.microsoft.com/office/drawing/2014/main" id="{42A746A3-96B8-42A5-8EFA-A104DB6B2F69}"/>
              </a:ext>
            </a:extLst>
          </p:cNvPr>
          <p:cNvSpPr txBox="1"/>
          <p:nvPr/>
        </p:nvSpPr>
        <p:spPr>
          <a:xfrm>
            <a:off x="6435571" y="6060425"/>
            <a:ext cx="4650419" cy="400110"/>
          </a:xfrm>
          <a:prstGeom prst="rect">
            <a:avLst/>
          </a:prstGeom>
          <a:noFill/>
        </p:spPr>
        <p:txBody>
          <a:bodyPr wrap="square" rtlCol="0">
            <a:spAutoFit/>
          </a:bodyPr>
          <a:lstStyle/>
          <a:p>
            <a:pPr>
              <a:buClr>
                <a:prstClr val="white"/>
              </a:buClr>
            </a:pPr>
            <a:r>
              <a:rPr lang="en-US" sz="2000" b="1" dirty="0">
                <a:solidFill>
                  <a:srgbClr val="FFC000"/>
                </a:solidFill>
                <a:ea typeface="Tahoma" panose="020B0604030504040204" pitchFamily="34" charset="0"/>
                <a:cs typeface="Tahoma" panose="020B0604030504040204" pitchFamily="34" charset="0"/>
              </a:rPr>
              <a:t>D. </a:t>
            </a:r>
            <a:r>
              <a:rPr lang="en-US" sz="2000" b="1" dirty="0" err="1" smtClean="0">
                <a:solidFill>
                  <a:prstClr val="white"/>
                </a:solidFill>
                <a:ea typeface="Tahoma" panose="020B0604030504040204" pitchFamily="34" charset="0"/>
                <a:cs typeface="Tahoma" panose="020B0604030504040204" pitchFamily="34" charset="0"/>
              </a:rPr>
              <a:t>Tập</a:t>
            </a:r>
            <a:r>
              <a:rPr lang="en-US" sz="2000" b="1" dirty="0" smtClean="0">
                <a:solidFill>
                  <a:prstClr val="white"/>
                </a:solidFill>
                <a:ea typeface="Tahoma" panose="020B0604030504040204" pitchFamily="34" charset="0"/>
                <a:cs typeface="Tahoma" panose="020B0604030504040204" pitchFamily="34" charset="0"/>
              </a:rPr>
              <a:t> </a:t>
            </a:r>
            <a:r>
              <a:rPr lang="en-US" sz="2000" b="1" dirty="0" err="1" smtClean="0">
                <a:solidFill>
                  <a:prstClr val="white"/>
                </a:solidFill>
                <a:ea typeface="Tahoma" panose="020B0604030504040204" pitchFamily="34" charset="0"/>
                <a:cs typeface="Tahoma" panose="020B0604030504040204" pitchFamily="34" charset="0"/>
              </a:rPr>
              <a:t>sách</a:t>
            </a:r>
            <a:r>
              <a:rPr lang="en-US" sz="2000" b="1" dirty="0" smtClean="0">
                <a:solidFill>
                  <a:prstClr val="white"/>
                </a:solidFill>
                <a:ea typeface="Tahoma" panose="020B0604030504040204" pitchFamily="34" charset="0"/>
                <a:cs typeface="Tahoma" panose="020B0604030504040204" pitchFamily="34" charset="0"/>
              </a:rPr>
              <a:t> </a:t>
            </a:r>
            <a:r>
              <a:rPr lang="en-US" sz="2000" b="1" dirty="0" err="1" smtClean="0">
                <a:solidFill>
                  <a:prstClr val="white"/>
                </a:solidFill>
                <a:ea typeface="Tahoma" panose="020B0604030504040204" pitchFamily="34" charset="0"/>
                <a:cs typeface="Tahoma" panose="020B0604030504040204" pitchFamily="34" charset="0"/>
              </a:rPr>
              <a:t>ghi</a:t>
            </a:r>
            <a:r>
              <a:rPr lang="en-US" sz="2000" b="1" dirty="0" smtClean="0">
                <a:solidFill>
                  <a:prstClr val="white"/>
                </a:solidFill>
                <a:ea typeface="Tahoma" panose="020B0604030504040204" pitchFamily="34" charset="0"/>
                <a:cs typeface="Tahoma" panose="020B0604030504040204" pitchFamily="34" charset="0"/>
              </a:rPr>
              <a:t> </a:t>
            </a:r>
            <a:r>
              <a:rPr lang="en-US" sz="2000" b="1" dirty="0" err="1" smtClean="0">
                <a:solidFill>
                  <a:prstClr val="white"/>
                </a:solidFill>
                <a:ea typeface="Tahoma" panose="020B0604030504040204" pitchFamily="34" charset="0"/>
                <a:cs typeface="Tahoma" panose="020B0604030504040204" pitchFamily="34" charset="0"/>
              </a:rPr>
              <a:t>chép</a:t>
            </a:r>
            <a:r>
              <a:rPr lang="en-US" sz="2000" b="1" dirty="0" smtClean="0">
                <a:solidFill>
                  <a:prstClr val="white"/>
                </a:solidFill>
                <a:ea typeface="Tahoma" panose="020B0604030504040204" pitchFamily="34" charset="0"/>
                <a:cs typeface="Tahoma" panose="020B0604030504040204" pitchFamily="34" charset="0"/>
              </a:rPr>
              <a:t> </a:t>
            </a:r>
            <a:r>
              <a:rPr lang="en-US" sz="2000" b="1" dirty="0" err="1" smtClean="0">
                <a:solidFill>
                  <a:prstClr val="white"/>
                </a:solidFill>
                <a:ea typeface="Tahoma" panose="020B0604030504040204" pitchFamily="34" charset="0"/>
                <a:cs typeface="Tahoma" panose="020B0604030504040204" pitchFamily="34" charset="0"/>
              </a:rPr>
              <a:t>lịch</a:t>
            </a:r>
            <a:r>
              <a:rPr lang="en-US" sz="2000" b="1" dirty="0" smtClean="0">
                <a:solidFill>
                  <a:prstClr val="white"/>
                </a:solidFill>
                <a:ea typeface="Tahoma" panose="020B0604030504040204" pitchFamily="34" charset="0"/>
                <a:cs typeface="Tahoma" panose="020B0604030504040204" pitchFamily="34" charset="0"/>
              </a:rPr>
              <a:t> </a:t>
            </a:r>
            <a:r>
              <a:rPr lang="en-US" sz="2000" b="1" dirty="0" err="1" smtClean="0">
                <a:solidFill>
                  <a:prstClr val="white"/>
                </a:solidFill>
                <a:ea typeface="Tahoma" panose="020B0604030504040204" pitchFamily="34" charset="0"/>
                <a:cs typeface="Tahoma" panose="020B0604030504040204" pitchFamily="34" charset="0"/>
              </a:rPr>
              <a:t>sử</a:t>
            </a:r>
            <a:endParaRPr lang="en-US" sz="2000" b="1" dirty="0">
              <a:solidFill>
                <a:prstClr val="white"/>
              </a:solidFill>
              <a:ea typeface="Tahoma" panose="020B0604030504040204" pitchFamily="34" charset="0"/>
              <a:cs typeface="Tahoma" panose="020B0604030504040204" pitchFamily="34" charset="0"/>
            </a:endParaRPr>
          </a:p>
        </p:txBody>
      </p:sp>
      <p:pic>
        <p:nvPicPr>
          <p:cNvPr id="38" name="Question">
            <a:hlinkClick r:id="" action="ppaction://media"/>
            <a:extLst>
              <a:ext uri="{FF2B5EF4-FFF2-40B4-BE49-F238E27FC236}">
                <a16:creationId xmlns=""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2202905" y="2630411"/>
            <a:ext cx="487363" cy="487363"/>
          </a:xfrm>
          <a:prstGeom prst="rect">
            <a:avLst/>
          </a:prstGeom>
        </p:spPr>
      </p:pic>
    </p:spTree>
    <p:extLst>
      <p:ext uri="{BB962C8B-B14F-4D97-AF65-F5344CB8AC3E}">
        <p14:creationId xmlns:p14="http://schemas.microsoft.com/office/powerpoint/2010/main" val="2268104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 name="Picture 25">
            <a:extLst>
              <a:ext uri="{FF2B5EF4-FFF2-40B4-BE49-F238E27FC236}">
                <a16:creationId xmlns="" xmlns:a16="http://schemas.microsoft.com/office/drawing/2014/main" id="{6C975AF1-8BB4-444D-993E-F98C38C51C8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22084" y="-49894"/>
            <a:ext cx="3468041" cy="3468041"/>
          </a:xfrm>
          <a:prstGeom prst="rect">
            <a:avLst/>
          </a:prstGeom>
        </p:spPr>
      </p:pic>
      <p:cxnSp>
        <p:nvCxnSpPr>
          <p:cNvPr id="23" name="Straight Connector 22">
            <a:extLst>
              <a:ext uri="{FF2B5EF4-FFF2-40B4-BE49-F238E27FC236}">
                <a16:creationId xmlns="" xmlns:a16="http://schemas.microsoft.com/office/drawing/2014/main"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 xmlns:a16="http://schemas.microsoft.com/office/drawing/2014/main" id="{2F7D700C-B032-496C-9680-57633EB31182}"/>
              </a:ext>
            </a:extLst>
          </p:cNvPr>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 xmlns:a16="http://schemas.microsoft.com/office/drawing/2014/main"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 xmlns:a16="http://schemas.microsoft.com/office/drawing/2014/main" id="{2254BD6F-C222-4EBF-A18A-FDA724EC8AEA}"/>
              </a:ext>
            </a:extLst>
          </p:cNvPr>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000" b="1">
              <a:solidFill>
                <a:prstClr val="white"/>
              </a:solidFill>
              <a:latin typeface="Times New Roman" pitchFamily="18" charset="0"/>
              <a:cs typeface="Times New Roman" pitchFamily="18" charset="0"/>
            </a:endParaRPr>
          </a:p>
        </p:txBody>
      </p:sp>
      <p:sp>
        <p:nvSpPr>
          <p:cNvPr id="24" name="TextBox 23">
            <a:extLst>
              <a:ext uri="{FF2B5EF4-FFF2-40B4-BE49-F238E27FC236}">
                <a16:creationId xmlns="" xmlns:a16="http://schemas.microsoft.com/office/drawing/2014/main" id="{4605F6AC-8356-4661-B6A4-309609CF4CCF}"/>
              </a:ext>
            </a:extLst>
          </p:cNvPr>
          <p:cNvSpPr txBox="1"/>
          <p:nvPr/>
        </p:nvSpPr>
        <p:spPr>
          <a:xfrm>
            <a:off x="1384917" y="3963398"/>
            <a:ext cx="9383697" cy="523220"/>
          </a:xfrm>
          <a:prstGeom prst="rect">
            <a:avLst/>
          </a:prstGeom>
          <a:noFill/>
        </p:spPr>
        <p:txBody>
          <a:bodyPr wrap="square" rtlCol="0">
            <a:spAutoFit/>
          </a:bodyPr>
          <a:lstStyle/>
          <a:p>
            <a:pPr>
              <a:defRPr/>
            </a:pPr>
            <a:r>
              <a:rPr lang="en-US" sz="2800" b="1" dirty="0" err="1">
                <a:solidFill>
                  <a:schemeClr val="bg1"/>
                </a:solidFill>
                <a:latin typeface="Times New Roman" pitchFamily="18" charset="0"/>
                <a:cs typeface="Times New Roman" pitchFamily="18" charset="0"/>
              </a:rPr>
              <a:t>Câu</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hỏi</a:t>
            </a:r>
            <a:r>
              <a:rPr lang="en-US" sz="2800" b="1" dirty="0">
                <a:solidFill>
                  <a:schemeClr val="bg1"/>
                </a:solidFill>
                <a:latin typeface="Times New Roman" pitchFamily="18" charset="0"/>
                <a:cs typeface="Times New Roman" pitchFamily="18" charset="0"/>
              </a:rPr>
              <a:t> </a:t>
            </a:r>
            <a:r>
              <a:rPr lang="en-US" sz="2800" b="1" dirty="0">
                <a:solidFill>
                  <a:schemeClr val="bg1"/>
                </a:solidFill>
                <a:latin typeface="Times New Roman" pitchFamily="18" charset="0"/>
                <a:cs typeface="Times New Roman" pitchFamily="18" charset="0"/>
              </a:rPr>
              <a:t>2</a:t>
            </a:r>
            <a:r>
              <a:rPr lang="en-US" sz="2800" b="1" dirty="0" smtClean="0">
                <a:solidFill>
                  <a:schemeClr val="bg1"/>
                </a:solidFill>
                <a:latin typeface="Times New Roman" pitchFamily="18" charset="0"/>
                <a:cs typeface="Times New Roman" pitchFamily="18" charset="0"/>
              </a:rPr>
              <a:t> : </a:t>
            </a:r>
            <a:r>
              <a:rPr lang="vi-VN" sz="2800" b="1" dirty="0">
                <a:solidFill>
                  <a:schemeClr val="bg1"/>
                </a:solidFill>
                <a:latin typeface="Times New Roman" pitchFamily="18" charset="0"/>
                <a:cs typeface="Times New Roman" pitchFamily="18" charset="0"/>
              </a:rPr>
              <a:t>Truyền kì mạn lục a đời vào thế kỉ </a:t>
            </a:r>
            <a:r>
              <a:rPr lang="vi-VN" sz="2800" b="1" dirty="0" smtClean="0">
                <a:solidFill>
                  <a:schemeClr val="bg1"/>
                </a:solidFill>
                <a:latin typeface="Times New Roman" pitchFamily="18" charset="0"/>
                <a:cs typeface="Times New Roman" pitchFamily="18" charset="0"/>
              </a:rPr>
              <a:t>nào</a:t>
            </a:r>
            <a:r>
              <a:rPr lang="en-US" sz="2800" b="1" dirty="0" smtClean="0">
                <a:solidFill>
                  <a:schemeClr val="bg1"/>
                </a:solidFill>
                <a:latin typeface="Times New Roman" pitchFamily="18" charset="0"/>
                <a:cs typeface="Times New Roman" pitchFamily="18" charset="0"/>
              </a:rPr>
              <a:t>?</a:t>
            </a:r>
            <a:endParaRPr lang="en-US" sz="2800" b="1" dirty="0">
              <a:solidFill>
                <a:schemeClr val="bg1"/>
              </a:solidFill>
              <a:latin typeface="Times New Roman" pitchFamily="18" charset="0"/>
              <a:cs typeface="Times New Roman" pitchFamily="18" charset="0"/>
            </a:endParaRPr>
          </a:p>
        </p:txBody>
      </p:sp>
      <p:sp>
        <p:nvSpPr>
          <p:cNvPr id="15" name="bang c">
            <a:extLst>
              <a:ext uri="{FF2B5EF4-FFF2-40B4-BE49-F238E27FC236}">
                <a16:creationId xmlns="" xmlns:a16="http://schemas.microsoft.com/office/drawing/2014/main" id="{D0E6AFB4-275F-4728-9A13-27E00F9EA3A2}"/>
              </a:ext>
            </a:extLst>
          </p:cNvPr>
          <p:cNvSpPr/>
          <p:nvPr/>
        </p:nvSpPr>
        <p:spPr>
          <a:xfrm flipH="1">
            <a:off x="804609" y="5961292"/>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000" b="1">
              <a:solidFill>
                <a:prstClr val="white"/>
              </a:solidFill>
              <a:latin typeface="Times New Roman" pitchFamily="18" charset="0"/>
              <a:cs typeface="Times New Roman" pitchFamily="18" charset="0"/>
            </a:endParaRPr>
          </a:p>
        </p:txBody>
      </p:sp>
      <p:sp>
        <p:nvSpPr>
          <p:cNvPr id="16" name="bang b">
            <a:extLst>
              <a:ext uri="{FF2B5EF4-FFF2-40B4-BE49-F238E27FC236}">
                <a16:creationId xmlns="" xmlns:a16="http://schemas.microsoft.com/office/drawing/2014/main" id="{CA2E0476-BE10-4768-BE1B-A9C0072703C2}"/>
              </a:ext>
            </a:extLst>
          </p:cNvPr>
          <p:cNvSpPr/>
          <p:nvPr/>
        </p:nvSpPr>
        <p:spPr>
          <a:xfrm flipH="1">
            <a:off x="6135895"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000" b="1">
              <a:solidFill>
                <a:prstClr val="white"/>
              </a:solidFill>
              <a:latin typeface="Times New Roman" pitchFamily="18" charset="0"/>
              <a:cs typeface="Times New Roman" pitchFamily="18" charset="0"/>
            </a:endParaRPr>
          </a:p>
        </p:txBody>
      </p:sp>
      <p:sp>
        <p:nvSpPr>
          <p:cNvPr id="25" name="cau hoi c">
            <a:extLst>
              <a:ext uri="{FF2B5EF4-FFF2-40B4-BE49-F238E27FC236}">
                <a16:creationId xmlns="" xmlns:a16="http://schemas.microsoft.com/office/drawing/2014/main" id="{9897B1B9-EB78-41AF-AC33-1E8F7714B11F}"/>
              </a:ext>
            </a:extLst>
          </p:cNvPr>
          <p:cNvSpPr txBox="1"/>
          <p:nvPr/>
        </p:nvSpPr>
        <p:spPr>
          <a:xfrm>
            <a:off x="1104285" y="6063493"/>
            <a:ext cx="4650419" cy="461665"/>
          </a:xfrm>
          <a:prstGeom prst="rect">
            <a:avLst/>
          </a:prstGeom>
          <a:noFill/>
        </p:spPr>
        <p:txBody>
          <a:bodyPr wrap="square" rtlCol="0">
            <a:spAutoFit/>
          </a:bodyPr>
          <a:lstStyle/>
          <a:p>
            <a:pPr marL="342900" indent="-342900">
              <a:buClr>
                <a:prstClr val="white"/>
              </a:buClr>
              <a:buFont typeface="Wingdings" panose="05000000000000000000" pitchFamily="2" charset="2"/>
              <a:buChar char="w"/>
              <a:defRPr/>
            </a:pPr>
            <a:r>
              <a:rPr lang="en-US" sz="2400" b="1" dirty="0">
                <a:solidFill>
                  <a:srgbClr val="FFC000"/>
                </a:solidFill>
                <a:latin typeface="Times New Roman" pitchFamily="18" charset="0"/>
                <a:ea typeface="Tahoma" panose="020B0604030504040204" pitchFamily="34" charset="0"/>
                <a:cs typeface="Times New Roman" pitchFamily="18" charset="0"/>
              </a:rPr>
              <a:t>C. </a:t>
            </a:r>
            <a:r>
              <a:rPr lang="en-US" sz="2400" b="1" dirty="0" smtClean="0">
                <a:solidFill>
                  <a:prstClr val="white"/>
                </a:solidFill>
                <a:latin typeface="Times New Roman" pitchFamily="18" charset="0"/>
                <a:ea typeface="Tahoma" panose="020B0604030504040204" pitchFamily="34" charset="0"/>
                <a:cs typeface="Times New Roman" pitchFamily="18" charset="0"/>
              </a:rPr>
              <a:t>XVI</a:t>
            </a:r>
            <a:endParaRPr lang="en-US" sz="2400" b="1" dirty="0">
              <a:solidFill>
                <a:prstClr val="white"/>
              </a:solidFill>
              <a:latin typeface="Times New Roman" pitchFamily="18" charset="0"/>
              <a:ea typeface="Tahoma" panose="020B0604030504040204" pitchFamily="34" charset="0"/>
              <a:cs typeface="Times New Roman" pitchFamily="18" charset="0"/>
            </a:endParaRPr>
          </a:p>
        </p:txBody>
      </p:sp>
      <p:sp>
        <p:nvSpPr>
          <p:cNvPr id="27" name="cau hoi b">
            <a:extLst>
              <a:ext uri="{FF2B5EF4-FFF2-40B4-BE49-F238E27FC236}">
                <a16:creationId xmlns="" xmlns:a16="http://schemas.microsoft.com/office/drawing/2014/main" id="{D96707EC-5A82-4050-B897-6DBAB63AC957}"/>
              </a:ext>
            </a:extLst>
          </p:cNvPr>
          <p:cNvSpPr txBox="1"/>
          <p:nvPr/>
        </p:nvSpPr>
        <p:spPr>
          <a:xfrm>
            <a:off x="6435571" y="5197162"/>
            <a:ext cx="4650419" cy="461665"/>
          </a:xfrm>
          <a:prstGeom prst="rect">
            <a:avLst/>
          </a:prstGeom>
          <a:noFill/>
        </p:spPr>
        <p:txBody>
          <a:bodyPr wrap="square" rtlCol="0">
            <a:spAutoFit/>
          </a:bodyPr>
          <a:lstStyle/>
          <a:p>
            <a:pPr marL="342900" indent="-342900">
              <a:buClr>
                <a:prstClr val="white"/>
              </a:buClr>
              <a:buFont typeface="Wingdings" panose="05000000000000000000" pitchFamily="2" charset="2"/>
              <a:buChar char="w"/>
              <a:defRPr/>
            </a:pPr>
            <a:r>
              <a:rPr lang="en-US" sz="2400" b="1" dirty="0">
                <a:solidFill>
                  <a:srgbClr val="FFC000"/>
                </a:solidFill>
                <a:latin typeface="Times New Roman" pitchFamily="18" charset="0"/>
                <a:ea typeface="Tahoma" panose="020B0604030504040204" pitchFamily="34" charset="0"/>
                <a:cs typeface="Times New Roman" pitchFamily="18" charset="0"/>
              </a:rPr>
              <a:t>B. </a:t>
            </a:r>
            <a:r>
              <a:rPr lang="en-US" sz="2400" b="1" dirty="0" smtClean="0">
                <a:solidFill>
                  <a:prstClr val="white"/>
                </a:solidFill>
                <a:latin typeface="Times New Roman" pitchFamily="18" charset="0"/>
                <a:ea typeface="Tahoma" panose="020B0604030504040204" pitchFamily="34" charset="0"/>
                <a:cs typeface="Times New Roman" pitchFamily="18" charset="0"/>
              </a:rPr>
              <a:t>XV</a:t>
            </a:r>
            <a:endParaRPr lang="en-US" sz="2400" b="1" dirty="0">
              <a:solidFill>
                <a:prstClr val="white"/>
              </a:solidFill>
              <a:latin typeface="Times New Roman" pitchFamily="18" charset="0"/>
              <a:ea typeface="Tahoma" panose="020B0604030504040204" pitchFamily="34" charset="0"/>
              <a:cs typeface="Times New Roman" pitchFamily="18" charset="0"/>
            </a:endParaRPr>
          </a:p>
        </p:txBody>
      </p:sp>
      <p:sp>
        <p:nvSpPr>
          <p:cNvPr id="31" name="bang a">
            <a:extLst>
              <a:ext uri="{FF2B5EF4-FFF2-40B4-BE49-F238E27FC236}">
                <a16:creationId xmlns="" xmlns:a16="http://schemas.microsoft.com/office/drawing/2014/main" id="{8DD63B39-09F3-4F04-83CD-408FC7619A90}"/>
              </a:ext>
            </a:extLst>
          </p:cNvPr>
          <p:cNvSpPr/>
          <p:nvPr/>
        </p:nvSpPr>
        <p:spPr>
          <a:xfrm flipH="1">
            <a:off x="806332"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000" b="1">
              <a:solidFill>
                <a:prstClr val="white"/>
              </a:solidFill>
              <a:latin typeface="Times New Roman" pitchFamily="18" charset="0"/>
              <a:cs typeface="Times New Roman" pitchFamily="18" charset="0"/>
            </a:endParaRPr>
          </a:p>
        </p:txBody>
      </p:sp>
      <p:sp>
        <p:nvSpPr>
          <p:cNvPr id="32" name="bang d">
            <a:extLst>
              <a:ext uri="{FF2B5EF4-FFF2-40B4-BE49-F238E27FC236}">
                <a16:creationId xmlns="" xmlns:a16="http://schemas.microsoft.com/office/drawing/2014/main" id="{A6F11D1C-4D08-4BAF-9A3D-4AC673B9036B}"/>
              </a:ext>
            </a:extLst>
          </p:cNvPr>
          <p:cNvSpPr/>
          <p:nvPr/>
        </p:nvSpPr>
        <p:spPr>
          <a:xfrm flipH="1">
            <a:off x="6135895"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000" b="1">
              <a:solidFill>
                <a:prstClr val="white"/>
              </a:solidFill>
              <a:latin typeface="Times New Roman" pitchFamily="18" charset="0"/>
              <a:cs typeface="Times New Roman" pitchFamily="18" charset="0"/>
            </a:endParaRPr>
          </a:p>
        </p:txBody>
      </p:sp>
      <p:sp>
        <p:nvSpPr>
          <p:cNvPr id="33" name="cau hoi a">
            <a:extLst>
              <a:ext uri="{FF2B5EF4-FFF2-40B4-BE49-F238E27FC236}">
                <a16:creationId xmlns="" xmlns:a16="http://schemas.microsoft.com/office/drawing/2014/main" id="{9B5DABB8-849A-4D2D-930C-9CA07BFC5BDE}"/>
              </a:ext>
            </a:extLst>
          </p:cNvPr>
          <p:cNvSpPr txBox="1"/>
          <p:nvPr/>
        </p:nvSpPr>
        <p:spPr>
          <a:xfrm>
            <a:off x="1106008" y="5197162"/>
            <a:ext cx="4650419" cy="461665"/>
          </a:xfrm>
          <a:prstGeom prst="rect">
            <a:avLst/>
          </a:prstGeom>
          <a:noFill/>
        </p:spPr>
        <p:txBody>
          <a:bodyPr wrap="square" rtlCol="0">
            <a:spAutoFit/>
          </a:bodyPr>
          <a:lstStyle/>
          <a:p>
            <a:pPr marL="342900" indent="-342900">
              <a:buClr>
                <a:prstClr val="white"/>
              </a:buClr>
              <a:buFont typeface="Wingdings" panose="05000000000000000000" pitchFamily="2" charset="2"/>
              <a:buChar char="w"/>
              <a:defRPr/>
            </a:pPr>
            <a:r>
              <a:rPr lang="en-US" sz="2400" b="1" dirty="0">
                <a:solidFill>
                  <a:srgbClr val="FFC000"/>
                </a:solidFill>
                <a:latin typeface="Times New Roman" pitchFamily="18" charset="0"/>
                <a:ea typeface="Tahoma" panose="020B0604030504040204" pitchFamily="34" charset="0"/>
                <a:cs typeface="Times New Roman" pitchFamily="18" charset="0"/>
              </a:rPr>
              <a:t>A. </a:t>
            </a:r>
            <a:r>
              <a:rPr lang="en-US" sz="2400" b="1" dirty="0" smtClean="0">
                <a:solidFill>
                  <a:prstClr val="white"/>
                </a:solidFill>
                <a:latin typeface="Times New Roman" pitchFamily="18" charset="0"/>
                <a:ea typeface="Tahoma" panose="020B0604030504040204" pitchFamily="34" charset="0"/>
                <a:cs typeface="Times New Roman" pitchFamily="18" charset="0"/>
              </a:rPr>
              <a:t>XIV</a:t>
            </a:r>
            <a:endParaRPr lang="en-US" sz="2400" b="1" dirty="0">
              <a:solidFill>
                <a:prstClr val="white"/>
              </a:solidFill>
              <a:latin typeface="Times New Roman" pitchFamily="18" charset="0"/>
              <a:ea typeface="Tahoma" panose="020B0604030504040204" pitchFamily="34" charset="0"/>
              <a:cs typeface="Times New Roman" pitchFamily="18" charset="0"/>
            </a:endParaRPr>
          </a:p>
        </p:txBody>
      </p:sp>
      <p:sp>
        <p:nvSpPr>
          <p:cNvPr id="34" name="cau hoi d">
            <a:extLst>
              <a:ext uri="{FF2B5EF4-FFF2-40B4-BE49-F238E27FC236}">
                <a16:creationId xmlns="" xmlns:a16="http://schemas.microsoft.com/office/drawing/2014/main" id="{42A746A3-96B8-42A5-8EFA-A104DB6B2F69}"/>
              </a:ext>
            </a:extLst>
          </p:cNvPr>
          <p:cNvSpPr txBox="1"/>
          <p:nvPr/>
        </p:nvSpPr>
        <p:spPr>
          <a:xfrm>
            <a:off x="6435571" y="6060425"/>
            <a:ext cx="4650419" cy="461665"/>
          </a:xfrm>
          <a:prstGeom prst="rect">
            <a:avLst/>
          </a:prstGeom>
          <a:noFill/>
        </p:spPr>
        <p:txBody>
          <a:bodyPr wrap="square" rtlCol="0">
            <a:spAutoFit/>
          </a:bodyPr>
          <a:lstStyle/>
          <a:p>
            <a:pPr marL="342900" indent="-342900">
              <a:buClr>
                <a:prstClr val="white"/>
              </a:buClr>
              <a:buFont typeface="Wingdings" panose="05000000000000000000" pitchFamily="2" charset="2"/>
              <a:buChar char="w"/>
              <a:defRPr/>
            </a:pPr>
            <a:r>
              <a:rPr lang="en-US" sz="2400" b="1" dirty="0">
                <a:solidFill>
                  <a:srgbClr val="FFC000"/>
                </a:solidFill>
                <a:latin typeface="Times New Roman" pitchFamily="18" charset="0"/>
                <a:ea typeface="Tahoma" panose="020B0604030504040204" pitchFamily="34" charset="0"/>
                <a:cs typeface="Times New Roman" pitchFamily="18" charset="0"/>
              </a:rPr>
              <a:t>D. </a:t>
            </a:r>
            <a:r>
              <a:rPr lang="en-US" sz="2400" b="1" dirty="0" smtClean="0">
                <a:solidFill>
                  <a:prstClr val="white"/>
                </a:solidFill>
                <a:latin typeface="Times New Roman" pitchFamily="18" charset="0"/>
                <a:ea typeface="Tahoma" panose="020B0604030504040204" pitchFamily="34" charset="0"/>
                <a:cs typeface="Times New Roman" pitchFamily="18" charset="0"/>
              </a:rPr>
              <a:t>XVII</a:t>
            </a:r>
            <a:endParaRPr lang="en-US" sz="2400" b="1" dirty="0">
              <a:solidFill>
                <a:prstClr val="white"/>
              </a:solidFill>
              <a:latin typeface="Times New Roman" pitchFamily="18" charset="0"/>
              <a:ea typeface="Tahoma" panose="020B0604030504040204" pitchFamily="34" charset="0"/>
              <a:cs typeface="Times New Roman" pitchFamily="18" charset="0"/>
            </a:endParaRPr>
          </a:p>
        </p:txBody>
      </p:sp>
      <p:pic>
        <p:nvPicPr>
          <p:cNvPr id="38" name="Question">
            <a:hlinkClick r:id="" action="ppaction://media"/>
            <a:extLst>
              <a:ext uri="{FF2B5EF4-FFF2-40B4-BE49-F238E27FC236}">
                <a16:creationId xmlns=""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2202905" y="2630411"/>
            <a:ext cx="487363" cy="487363"/>
          </a:xfrm>
          <a:prstGeom prst="rect">
            <a:avLst/>
          </a:prstGeom>
        </p:spPr>
      </p:pic>
    </p:spTree>
    <p:extLst>
      <p:ext uri="{BB962C8B-B14F-4D97-AF65-F5344CB8AC3E}">
        <p14:creationId xmlns:p14="http://schemas.microsoft.com/office/powerpoint/2010/main" val="3140468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 name="Picture 25">
            <a:extLst>
              <a:ext uri="{FF2B5EF4-FFF2-40B4-BE49-F238E27FC236}">
                <a16:creationId xmlns="" xmlns:a16="http://schemas.microsoft.com/office/drawing/2014/main" id="{69C01B56-DA3A-41A9-AE57-D9F13F2E198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22084" y="-49894"/>
            <a:ext cx="3468041" cy="3468041"/>
          </a:xfrm>
          <a:prstGeom prst="rect">
            <a:avLst/>
          </a:prstGeom>
        </p:spPr>
      </p:pic>
      <p:cxnSp>
        <p:nvCxnSpPr>
          <p:cNvPr id="23" name="Straight Connector 22">
            <a:extLst>
              <a:ext uri="{FF2B5EF4-FFF2-40B4-BE49-F238E27FC236}">
                <a16:creationId xmlns="" xmlns:a16="http://schemas.microsoft.com/office/drawing/2014/main"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 xmlns:a16="http://schemas.microsoft.com/office/drawing/2014/main" id="{2F7D700C-B032-496C-9680-57633EB31182}"/>
              </a:ext>
            </a:extLst>
          </p:cNvPr>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 xmlns:a16="http://schemas.microsoft.com/office/drawing/2014/main"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 xmlns:a16="http://schemas.microsoft.com/office/drawing/2014/main" id="{2254BD6F-C222-4EBF-A18A-FDA724EC8AEA}"/>
              </a:ext>
            </a:extLst>
          </p:cNvPr>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4" name="TextBox 23">
            <a:extLst>
              <a:ext uri="{FF2B5EF4-FFF2-40B4-BE49-F238E27FC236}">
                <a16:creationId xmlns="" xmlns:a16="http://schemas.microsoft.com/office/drawing/2014/main" id="{4605F6AC-8356-4661-B6A4-309609CF4CCF}"/>
              </a:ext>
            </a:extLst>
          </p:cNvPr>
          <p:cNvSpPr txBox="1"/>
          <p:nvPr/>
        </p:nvSpPr>
        <p:spPr>
          <a:xfrm>
            <a:off x="1384917" y="3711142"/>
            <a:ext cx="9383697" cy="954107"/>
          </a:xfrm>
          <a:prstGeom prst="rect">
            <a:avLst/>
          </a:prstGeom>
          <a:noFill/>
        </p:spPr>
        <p:txBody>
          <a:bodyPr wrap="square" rtlCol="0">
            <a:spAutoFit/>
          </a:bodyPr>
          <a:lstStyle/>
          <a:p>
            <a:pPr algn="ctr">
              <a:defRPr/>
            </a:pPr>
            <a:r>
              <a:rPr lang="en-US" sz="2800" b="1" dirty="0" err="1">
                <a:solidFill>
                  <a:schemeClr val="bg1"/>
                </a:solidFill>
                <a:latin typeface="Times New Roman" pitchFamily="18" charset="0"/>
                <a:cs typeface="Times New Roman" pitchFamily="18" charset="0"/>
              </a:rPr>
              <a:t>Câu</a:t>
            </a:r>
            <a:r>
              <a:rPr lang="en-US" sz="2800" b="1" dirty="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hỏi</a:t>
            </a:r>
            <a:r>
              <a:rPr lang="en-US" sz="2800" b="1" dirty="0" smtClean="0">
                <a:solidFill>
                  <a:schemeClr val="bg1"/>
                </a:solidFill>
                <a:latin typeface="Times New Roman" pitchFamily="18" charset="0"/>
                <a:cs typeface="Times New Roman" pitchFamily="18" charset="0"/>
              </a:rPr>
              <a:t> 3:</a:t>
            </a:r>
            <a:r>
              <a:rPr lang="vi-VN" sz="2800" b="1" dirty="0" smtClean="0">
                <a:solidFill>
                  <a:schemeClr val="bg1"/>
                </a:solidFill>
                <a:latin typeface="Times New Roman" pitchFamily="18" charset="0"/>
                <a:cs typeface="Times New Roman" pitchFamily="18" charset="0"/>
              </a:rPr>
              <a:t> </a:t>
            </a:r>
            <a:r>
              <a:rPr lang="vi-VN" sz="2800" b="1" dirty="0">
                <a:solidFill>
                  <a:schemeClr val="bg1"/>
                </a:solidFill>
                <a:latin typeface="Times New Roman" pitchFamily="18" charset="0"/>
                <a:cs typeface="Times New Roman" pitchFamily="18" charset="0"/>
              </a:rPr>
              <a:t>Trong Chuyện chức phán sự đền Tản Viên của Nguyễn Dữ, Ngô Tử Văn đốt đền vì lí do </a:t>
            </a:r>
            <a:r>
              <a:rPr lang="vi-VN" sz="2800" b="1" dirty="0" smtClean="0">
                <a:solidFill>
                  <a:schemeClr val="bg1"/>
                </a:solidFill>
                <a:latin typeface="Times New Roman" pitchFamily="18" charset="0"/>
                <a:cs typeface="Times New Roman" pitchFamily="18" charset="0"/>
              </a:rPr>
              <a:t>gì</a:t>
            </a:r>
            <a:r>
              <a:rPr lang="en-US" sz="2800" b="1" dirty="0" smtClean="0">
                <a:solidFill>
                  <a:schemeClr val="bg1"/>
                </a:solidFill>
                <a:latin typeface="Times New Roman" pitchFamily="18" charset="0"/>
                <a:cs typeface="Times New Roman" pitchFamily="18" charset="0"/>
              </a:rPr>
              <a:t>?</a:t>
            </a:r>
            <a:endParaRPr lang="en-US" sz="2800" b="1" dirty="0">
              <a:solidFill>
                <a:schemeClr val="bg1"/>
              </a:solidFill>
              <a:latin typeface="Times New Roman" pitchFamily="18" charset="0"/>
              <a:cs typeface="Times New Roman" pitchFamily="18" charset="0"/>
            </a:endParaRPr>
          </a:p>
        </p:txBody>
      </p:sp>
      <p:sp>
        <p:nvSpPr>
          <p:cNvPr id="15" name="bang d">
            <a:extLst>
              <a:ext uri="{FF2B5EF4-FFF2-40B4-BE49-F238E27FC236}">
                <a16:creationId xmlns="" xmlns:a16="http://schemas.microsoft.com/office/drawing/2014/main" id="{D0E6AFB4-275F-4728-9A13-27E00F9EA3A2}"/>
              </a:ext>
            </a:extLst>
          </p:cNvPr>
          <p:cNvSpPr/>
          <p:nvPr/>
        </p:nvSpPr>
        <p:spPr>
          <a:xfrm flipH="1">
            <a:off x="6135894" y="5958223"/>
            <a:ext cx="5940491"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prstClr val="white"/>
              </a:buClr>
              <a:buFont typeface="Wingdings" panose="05000000000000000000" pitchFamily="2" charset="2"/>
              <a:buChar char="w"/>
              <a:defRPr/>
            </a:pPr>
            <a:endParaRPr lang="en-US">
              <a:solidFill>
                <a:prstClr val="white"/>
              </a:solidFill>
            </a:endParaRPr>
          </a:p>
        </p:txBody>
      </p:sp>
      <p:sp>
        <p:nvSpPr>
          <p:cNvPr id="16" name="bang b">
            <a:extLst>
              <a:ext uri="{FF2B5EF4-FFF2-40B4-BE49-F238E27FC236}">
                <a16:creationId xmlns="" xmlns:a16="http://schemas.microsoft.com/office/drawing/2014/main" id="{CA2E0476-BE10-4768-BE1B-A9C0072703C2}"/>
              </a:ext>
            </a:extLst>
          </p:cNvPr>
          <p:cNvSpPr/>
          <p:nvPr/>
        </p:nvSpPr>
        <p:spPr>
          <a:xfrm flipH="1">
            <a:off x="6135894" y="5094960"/>
            <a:ext cx="5940490"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prstClr val="white"/>
              </a:buClr>
              <a:buFont typeface="Wingdings" panose="05000000000000000000" pitchFamily="2" charset="2"/>
              <a:buChar char="w"/>
              <a:defRPr/>
            </a:pPr>
            <a:endParaRPr lang="en-US">
              <a:solidFill>
                <a:prstClr val="white"/>
              </a:solidFill>
            </a:endParaRPr>
          </a:p>
        </p:txBody>
      </p:sp>
      <p:sp>
        <p:nvSpPr>
          <p:cNvPr id="25" name="cau hoi d">
            <a:extLst>
              <a:ext uri="{FF2B5EF4-FFF2-40B4-BE49-F238E27FC236}">
                <a16:creationId xmlns="" xmlns:a16="http://schemas.microsoft.com/office/drawing/2014/main" id="{9897B1B9-EB78-41AF-AC33-1E8F7714B11F}"/>
              </a:ext>
            </a:extLst>
          </p:cNvPr>
          <p:cNvSpPr txBox="1"/>
          <p:nvPr/>
        </p:nvSpPr>
        <p:spPr>
          <a:xfrm>
            <a:off x="6214847" y="6044658"/>
            <a:ext cx="5877696" cy="430887"/>
          </a:xfrm>
          <a:prstGeom prst="rect">
            <a:avLst/>
          </a:prstGeom>
          <a:noFill/>
        </p:spPr>
        <p:txBody>
          <a:bodyPr wrap="square" rtlCol="0">
            <a:spAutoFit/>
          </a:bodyPr>
          <a:lstStyle/>
          <a:p>
            <a:pPr>
              <a:buClr>
                <a:prstClr val="white"/>
              </a:buClr>
              <a:defRPr/>
            </a:pPr>
            <a:r>
              <a:rPr lang="en-US" sz="2200" b="1" dirty="0">
                <a:solidFill>
                  <a:srgbClr val="FFC000"/>
                </a:solidFill>
                <a:ea typeface="Tahoma" panose="020B0604030504040204" pitchFamily="34" charset="0"/>
                <a:cs typeface="Tahoma" panose="020B0604030504040204" pitchFamily="34" charset="0"/>
              </a:rPr>
              <a:t>D. </a:t>
            </a:r>
            <a:r>
              <a:rPr lang="en-US" sz="2200" b="1" dirty="0" err="1" smtClean="0">
                <a:solidFill>
                  <a:prstClr val="white"/>
                </a:solidFill>
                <a:ea typeface="Tahoma" panose="020B0604030504040204" pitchFamily="34" charset="0"/>
                <a:cs typeface="Tahoma" panose="020B0604030504040204" pitchFamily="34" charset="0"/>
              </a:rPr>
              <a:t>Vì</a:t>
            </a:r>
            <a:r>
              <a:rPr lang="en-US" sz="2200" b="1" dirty="0" smtClean="0">
                <a:solidFill>
                  <a:prstClr val="white"/>
                </a:solidFill>
                <a:ea typeface="Tahoma" panose="020B0604030504040204" pitchFamily="34" charset="0"/>
                <a:cs typeface="Tahoma" panose="020B0604030504040204" pitchFamily="34" charset="0"/>
              </a:rPr>
              <a:t> </a:t>
            </a:r>
            <a:r>
              <a:rPr lang="en-US" sz="2200" b="1" dirty="0" err="1" smtClean="0">
                <a:solidFill>
                  <a:prstClr val="white"/>
                </a:solidFill>
                <a:ea typeface="Tahoma" panose="020B0604030504040204" pitchFamily="34" charset="0"/>
                <a:cs typeface="Tahoma" panose="020B0604030504040204" pitchFamily="34" charset="0"/>
              </a:rPr>
              <a:t>muốn</a:t>
            </a:r>
            <a:r>
              <a:rPr lang="en-US" sz="2200" b="1" dirty="0" smtClean="0">
                <a:solidFill>
                  <a:prstClr val="white"/>
                </a:solidFill>
                <a:ea typeface="Tahoma" panose="020B0604030504040204" pitchFamily="34" charset="0"/>
                <a:cs typeface="Tahoma" panose="020B0604030504040204" pitchFamily="34" charset="0"/>
              </a:rPr>
              <a:t> </a:t>
            </a:r>
            <a:r>
              <a:rPr lang="en-US" sz="2200" b="1" dirty="0" err="1" smtClean="0">
                <a:solidFill>
                  <a:prstClr val="white"/>
                </a:solidFill>
                <a:ea typeface="Tahoma" panose="020B0604030504040204" pitchFamily="34" charset="0"/>
                <a:cs typeface="Tahoma" panose="020B0604030504040204" pitchFamily="34" charset="0"/>
              </a:rPr>
              <a:t>diệt</a:t>
            </a:r>
            <a:r>
              <a:rPr lang="en-US" sz="2200" b="1" dirty="0" smtClean="0">
                <a:solidFill>
                  <a:prstClr val="white"/>
                </a:solidFill>
                <a:ea typeface="Tahoma" panose="020B0604030504040204" pitchFamily="34" charset="0"/>
                <a:cs typeface="Tahoma" panose="020B0604030504040204" pitchFamily="34" charset="0"/>
              </a:rPr>
              <a:t> </a:t>
            </a:r>
            <a:r>
              <a:rPr lang="en-US" sz="2200" b="1" dirty="0" err="1" smtClean="0">
                <a:solidFill>
                  <a:prstClr val="white"/>
                </a:solidFill>
                <a:ea typeface="Tahoma" panose="020B0604030504040204" pitchFamily="34" charset="0"/>
                <a:cs typeface="Tahoma" panose="020B0604030504040204" pitchFamily="34" charset="0"/>
              </a:rPr>
              <a:t>trừ</a:t>
            </a:r>
            <a:r>
              <a:rPr lang="en-US" sz="2200" b="1" dirty="0" smtClean="0">
                <a:solidFill>
                  <a:prstClr val="white"/>
                </a:solidFill>
                <a:ea typeface="Tahoma" panose="020B0604030504040204" pitchFamily="34" charset="0"/>
                <a:cs typeface="Tahoma" panose="020B0604030504040204" pitchFamily="34" charset="0"/>
              </a:rPr>
              <a:t> </a:t>
            </a:r>
            <a:r>
              <a:rPr lang="en-US" sz="2200" b="1" dirty="0" err="1" smtClean="0">
                <a:solidFill>
                  <a:prstClr val="white"/>
                </a:solidFill>
                <a:ea typeface="Tahoma" panose="020B0604030504040204" pitchFamily="34" charset="0"/>
                <a:cs typeface="Tahoma" panose="020B0604030504040204" pitchFamily="34" charset="0"/>
              </a:rPr>
              <a:t>kẻ</a:t>
            </a:r>
            <a:r>
              <a:rPr lang="en-US" sz="2200" b="1" dirty="0" smtClean="0">
                <a:solidFill>
                  <a:prstClr val="white"/>
                </a:solidFill>
                <a:ea typeface="Tahoma" panose="020B0604030504040204" pitchFamily="34" charset="0"/>
                <a:cs typeface="Tahoma" panose="020B0604030504040204" pitchFamily="34" charset="0"/>
              </a:rPr>
              <a:t> </a:t>
            </a:r>
            <a:r>
              <a:rPr lang="en-US" sz="2200" b="1" dirty="0" err="1" smtClean="0">
                <a:solidFill>
                  <a:prstClr val="white"/>
                </a:solidFill>
                <a:ea typeface="Tahoma" panose="020B0604030504040204" pitchFamily="34" charset="0"/>
                <a:cs typeface="Tahoma" panose="020B0604030504040204" pitchFamily="34" charset="0"/>
              </a:rPr>
              <a:t>giả</a:t>
            </a:r>
            <a:r>
              <a:rPr lang="en-US" sz="2200" b="1" dirty="0" smtClean="0">
                <a:solidFill>
                  <a:prstClr val="white"/>
                </a:solidFill>
                <a:ea typeface="Tahoma" panose="020B0604030504040204" pitchFamily="34" charset="0"/>
                <a:cs typeface="Tahoma" panose="020B0604030504040204" pitchFamily="34" charset="0"/>
              </a:rPr>
              <a:t> </a:t>
            </a:r>
            <a:r>
              <a:rPr lang="en-US" sz="2200" b="1" dirty="0" err="1" smtClean="0">
                <a:solidFill>
                  <a:prstClr val="white"/>
                </a:solidFill>
                <a:ea typeface="Tahoma" panose="020B0604030504040204" pitchFamily="34" charset="0"/>
                <a:cs typeface="Tahoma" panose="020B0604030504040204" pitchFamily="34" charset="0"/>
              </a:rPr>
              <a:t>danh</a:t>
            </a:r>
            <a:r>
              <a:rPr lang="en-US" sz="2200" b="1" dirty="0" smtClean="0">
                <a:solidFill>
                  <a:prstClr val="white"/>
                </a:solidFill>
                <a:ea typeface="Tahoma" panose="020B0604030504040204" pitchFamily="34" charset="0"/>
                <a:cs typeface="Tahoma" panose="020B0604030504040204" pitchFamily="34" charset="0"/>
              </a:rPr>
              <a:t>, </a:t>
            </a:r>
            <a:r>
              <a:rPr lang="en-US" sz="2200" b="1" dirty="0" err="1" smtClean="0">
                <a:solidFill>
                  <a:prstClr val="white"/>
                </a:solidFill>
                <a:ea typeface="Tahoma" panose="020B0604030504040204" pitchFamily="34" charset="0"/>
                <a:cs typeface="Tahoma" panose="020B0604030504040204" pitchFamily="34" charset="0"/>
              </a:rPr>
              <a:t>tác</a:t>
            </a:r>
            <a:r>
              <a:rPr lang="en-US" sz="2200" b="1" dirty="0" smtClean="0">
                <a:solidFill>
                  <a:prstClr val="white"/>
                </a:solidFill>
                <a:ea typeface="Tahoma" panose="020B0604030504040204" pitchFamily="34" charset="0"/>
                <a:cs typeface="Tahoma" panose="020B0604030504040204" pitchFamily="34" charset="0"/>
              </a:rPr>
              <a:t> </a:t>
            </a:r>
            <a:r>
              <a:rPr lang="en-US" sz="2200" b="1" dirty="0" err="1" smtClean="0">
                <a:solidFill>
                  <a:prstClr val="white"/>
                </a:solidFill>
                <a:ea typeface="Tahoma" panose="020B0604030504040204" pitchFamily="34" charset="0"/>
                <a:cs typeface="Tahoma" panose="020B0604030504040204" pitchFamily="34" charset="0"/>
              </a:rPr>
              <a:t>quái</a:t>
            </a:r>
            <a:r>
              <a:rPr lang="en-US" sz="2200" b="1" dirty="0" smtClean="0">
                <a:solidFill>
                  <a:prstClr val="white"/>
                </a:solidFill>
                <a:ea typeface="Tahoma" panose="020B0604030504040204" pitchFamily="34" charset="0"/>
                <a:cs typeface="Tahoma" panose="020B0604030504040204" pitchFamily="34" charset="0"/>
              </a:rPr>
              <a:t> </a:t>
            </a:r>
            <a:r>
              <a:rPr lang="en-US" sz="2200" b="1" dirty="0" err="1" smtClean="0">
                <a:solidFill>
                  <a:prstClr val="white"/>
                </a:solidFill>
                <a:ea typeface="Tahoma" panose="020B0604030504040204" pitchFamily="34" charset="0"/>
                <a:cs typeface="Tahoma" panose="020B0604030504040204" pitchFamily="34" charset="0"/>
              </a:rPr>
              <a:t>hại</a:t>
            </a:r>
            <a:r>
              <a:rPr lang="en-US" sz="2200" b="1" dirty="0" smtClean="0">
                <a:solidFill>
                  <a:prstClr val="white"/>
                </a:solidFill>
                <a:ea typeface="Tahoma" panose="020B0604030504040204" pitchFamily="34" charset="0"/>
                <a:cs typeface="Tahoma" panose="020B0604030504040204" pitchFamily="34" charset="0"/>
              </a:rPr>
              <a:t> </a:t>
            </a:r>
            <a:r>
              <a:rPr lang="en-US" sz="2200" b="1" dirty="0" err="1" smtClean="0">
                <a:solidFill>
                  <a:prstClr val="white"/>
                </a:solidFill>
                <a:ea typeface="Tahoma" panose="020B0604030504040204" pitchFamily="34" charset="0"/>
                <a:cs typeface="Tahoma" panose="020B0604030504040204" pitchFamily="34" charset="0"/>
              </a:rPr>
              <a:t>dân</a:t>
            </a:r>
            <a:endParaRPr lang="en-US" sz="2200" b="1" dirty="0">
              <a:solidFill>
                <a:prstClr val="white"/>
              </a:solidFill>
              <a:ea typeface="Tahoma" panose="020B0604030504040204" pitchFamily="34" charset="0"/>
              <a:cs typeface="Tahoma" panose="020B0604030504040204" pitchFamily="34" charset="0"/>
            </a:endParaRPr>
          </a:p>
        </p:txBody>
      </p:sp>
      <p:sp>
        <p:nvSpPr>
          <p:cNvPr id="27" name="cau hoi b">
            <a:extLst>
              <a:ext uri="{FF2B5EF4-FFF2-40B4-BE49-F238E27FC236}">
                <a16:creationId xmlns="" xmlns:a16="http://schemas.microsoft.com/office/drawing/2014/main" id="{D96707EC-5A82-4050-B897-6DBAB63AC957}"/>
              </a:ext>
            </a:extLst>
          </p:cNvPr>
          <p:cNvSpPr txBox="1"/>
          <p:nvPr/>
        </p:nvSpPr>
        <p:spPr>
          <a:xfrm>
            <a:off x="6214847" y="5165629"/>
            <a:ext cx="4650419" cy="430887"/>
          </a:xfrm>
          <a:prstGeom prst="rect">
            <a:avLst/>
          </a:prstGeom>
          <a:noFill/>
        </p:spPr>
        <p:txBody>
          <a:bodyPr wrap="square" rtlCol="0">
            <a:spAutoFit/>
          </a:bodyPr>
          <a:lstStyle/>
          <a:p>
            <a:pPr>
              <a:buClr>
                <a:prstClr val="white"/>
              </a:buClr>
              <a:defRPr/>
            </a:pPr>
            <a:r>
              <a:rPr lang="en-US" sz="2200" b="1" dirty="0">
                <a:solidFill>
                  <a:srgbClr val="FFC000"/>
                </a:solidFill>
                <a:ea typeface="Tahoma" panose="020B0604030504040204" pitchFamily="34" charset="0"/>
                <a:cs typeface="Tahoma" panose="020B0604030504040204" pitchFamily="34" charset="0"/>
              </a:rPr>
              <a:t>B. </a:t>
            </a:r>
            <a:r>
              <a:rPr lang="en-US" sz="2200" b="1" dirty="0" err="1" smtClean="0">
                <a:solidFill>
                  <a:prstClr val="white"/>
                </a:solidFill>
                <a:ea typeface="Tahoma" panose="020B0604030504040204" pitchFamily="34" charset="0"/>
                <a:cs typeface="Tahoma" panose="020B0604030504040204" pitchFamily="34" charset="0"/>
              </a:rPr>
              <a:t>Vì</a:t>
            </a:r>
            <a:r>
              <a:rPr lang="en-US" sz="2200" b="1" dirty="0" smtClean="0">
                <a:solidFill>
                  <a:prstClr val="white"/>
                </a:solidFill>
                <a:ea typeface="Tahoma" panose="020B0604030504040204" pitchFamily="34" charset="0"/>
                <a:cs typeface="Tahoma" panose="020B0604030504040204" pitchFamily="34" charset="0"/>
              </a:rPr>
              <a:t> </a:t>
            </a:r>
            <a:r>
              <a:rPr lang="en-US" sz="2200" b="1" dirty="0" err="1" smtClean="0">
                <a:solidFill>
                  <a:prstClr val="white"/>
                </a:solidFill>
                <a:ea typeface="Tahoma" panose="020B0604030504040204" pitchFamily="34" charset="0"/>
                <a:cs typeface="Tahoma" panose="020B0604030504040204" pitchFamily="34" charset="0"/>
              </a:rPr>
              <a:t>muốn</a:t>
            </a:r>
            <a:r>
              <a:rPr lang="en-US" sz="2200" b="1" dirty="0" smtClean="0">
                <a:solidFill>
                  <a:prstClr val="white"/>
                </a:solidFill>
                <a:ea typeface="Tahoma" panose="020B0604030504040204" pitchFamily="34" charset="0"/>
                <a:cs typeface="Tahoma" panose="020B0604030504040204" pitchFamily="34" charset="0"/>
              </a:rPr>
              <a:t> </a:t>
            </a:r>
            <a:r>
              <a:rPr lang="en-US" sz="2200" b="1" dirty="0" err="1" smtClean="0">
                <a:solidFill>
                  <a:prstClr val="white"/>
                </a:solidFill>
                <a:ea typeface="Tahoma" panose="020B0604030504040204" pitchFamily="34" charset="0"/>
                <a:cs typeface="Tahoma" panose="020B0604030504040204" pitchFamily="34" charset="0"/>
              </a:rPr>
              <a:t>giúp</a:t>
            </a:r>
            <a:r>
              <a:rPr lang="en-US" sz="2200" b="1" dirty="0" smtClean="0">
                <a:solidFill>
                  <a:prstClr val="white"/>
                </a:solidFill>
                <a:ea typeface="Tahoma" panose="020B0604030504040204" pitchFamily="34" charset="0"/>
                <a:cs typeface="Tahoma" panose="020B0604030504040204" pitchFamily="34" charset="0"/>
              </a:rPr>
              <a:t> </a:t>
            </a:r>
            <a:r>
              <a:rPr lang="en-US" sz="2200" b="1" dirty="0" err="1" smtClean="0">
                <a:solidFill>
                  <a:prstClr val="white"/>
                </a:solidFill>
                <a:ea typeface="Tahoma" panose="020B0604030504040204" pitchFamily="34" charset="0"/>
                <a:cs typeface="Tahoma" panose="020B0604030504040204" pitchFamily="34" charset="0"/>
              </a:rPr>
              <a:t>đỡ</a:t>
            </a:r>
            <a:r>
              <a:rPr lang="en-US" sz="2200" b="1" dirty="0" smtClean="0">
                <a:solidFill>
                  <a:prstClr val="white"/>
                </a:solidFill>
                <a:ea typeface="Tahoma" panose="020B0604030504040204" pitchFamily="34" charset="0"/>
                <a:cs typeface="Tahoma" panose="020B0604030504040204" pitchFamily="34" charset="0"/>
              </a:rPr>
              <a:t> </a:t>
            </a:r>
            <a:r>
              <a:rPr lang="en-US" sz="2200" b="1" dirty="0" err="1" smtClean="0">
                <a:solidFill>
                  <a:prstClr val="white"/>
                </a:solidFill>
                <a:ea typeface="Tahoma" panose="020B0604030504040204" pitchFamily="34" charset="0"/>
                <a:cs typeface="Tahoma" panose="020B0604030504040204" pitchFamily="34" charset="0"/>
              </a:rPr>
              <a:t>Thổ</a:t>
            </a:r>
            <a:r>
              <a:rPr lang="en-US" sz="2200" b="1" dirty="0" smtClean="0">
                <a:solidFill>
                  <a:prstClr val="white"/>
                </a:solidFill>
                <a:ea typeface="Tahoma" panose="020B0604030504040204" pitchFamily="34" charset="0"/>
                <a:cs typeface="Tahoma" panose="020B0604030504040204" pitchFamily="34" charset="0"/>
              </a:rPr>
              <a:t> </a:t>
            </a:r>
            <a:r>
              <a:rPr lang="en-US" sz="2200" b="1" dirty="0" err="1" smtClean="0">
                <a:solidFill>
                  <a:prstClr val="white"/>
                </a:solidFill>
                <a:ea typeface="Tahoma" panose="020B0604030504040204" pitchFamily="34" charset="0"/>
                <a:cs typeface="Tahoma" panose="020B0604030504040204" pitchFamily="34" charset="0"/>
              </a:rPr>
              <a:t>Công</a:t>
            </a:r>
            <a:endParaRPr lang="en-US" sz="2200" b="1" dirty="0">
              <a:solidFill>
                <a:prstClr val="white"/>
              </a:solidFill>
              <a:ea typeface="Tahoma" panose="020B0604030504040204" pitchFamily="34" charset="0"/>
              <a:cs typeface="Tahoma" panose="020B0604030504040204" pitchFamily="34" charset="0"/>
            </a:endParaRPr>
          </a:p>
        </p:txBody>
      </p:sp>
      <p:sp>
        <p:nvSpPr>
          <p:cNvPr id="31" name="bang a">
            <a:extLst>
              <a:ext uri="{FF2B5EF4-FFF2-40B4-BE49-F238E27FC236}">
                <a16:creationId xmlns="" xmlns:a16="http://schemas.microsoft.com/office/drawing/2014/main" id="{8DD63B39-09F3-4F04-83CD-408FC7619A90}"/>
              </a:ext>
            </a:extLst>
          </p:cNvPr>
          <p:cNvSpPr/>
          <p:nvPr/>
        </p:nvSpPr>
        <p:spPr>
          <a:xfrm flipH="1">
            <a:off x="141889" y="5094961"/>
            <a:ext cx="5914215"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32" name="bang c">
            <a:extLst>
              <a:ext uri="{FF2B5EF4-FFF2-40B4-BE49-F238E27FC236}">
                <a16:creationId xmlns="" xmlns:a16="http://schemas.microsoft.com/office/drawing/2014/main" id="{A6F11D1C-4D08-4BAF-9A3D-4AC673B9036B}"/>
              </a:ext>
            </a:extLst>
          </p:cNvPr>
          <p:cNvSpPr/>
          <p:nvPr/>
        </p:nvSpPr>
        <p:spPr>
          <a:xfrm flipH="1">
            <a:off x="141889" y="5958223"/>
            <a:ext cx="5914216"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33" name="cau hoi a">
            <a:extLst>
              <a:ext uri="{FF2B5EF4-FFF2-40B4-BE49-F238E27FC236}">
                <a16:creationId xmlns="" xmlns:a16="http://schemas.microsoft.com/office/drawing/2014/main" id="{9B5DABB8-849A-4D2D-930C-9CA07BFC5BDE}"/>
              </a:ext>
            </a:extLst>
          </p:cNvPr>
          <p:cNvSpPr txBox="1"/>
          <p:nvPr/>
        </p:nvSpPr>
        <p:spPr>
          <a:xfrm>
            <a:off x="396538" y="5197162"/>
            <a:ext cx="4650419" cy="430887"/>
          </a:xfrm>
          <a:prstGeom prst="rect">
            <a:avLst/>
          </a:prstGeom>
          <a:noFill/>
        </p:spPr>
        <p:txBody>
          <a:bodyPr wrap="square" rtlCol="0">
            <a:spAutoFit/>
          </a:bodyPr>
          <a:lstStyle/>
          <a:p>
            <a:pPr>
              <a:buClr>
                <a:prstClr val="white"/>
              </a:buClr>
              <a:defRPr/>
            </a:pPr>
            <a:r>
              <a:rPr lang="en-US" sz="2200" b="1" dirty="0">
                <a:solidFill>
                  <a:srgbClr val="FFC000"/>
                </a:solidFill>
                <a:ea typeface="Tahoma" panose="020B0604030504040204" pitchFamily="34" charset="0"/>
                <a:cs typeface="Tahoma" panose="020B0604030504040204" pitchFamily="34" charset="0"/>
              </a:rPr>
              <a:t>A. </a:t>
            </a:r>
            <a:r>
              <a:rPr lang="en-US" sz="2200" b="1" dirty="0" err="1" smtClean="0">
                <a:solidFill>
                  <a:prstClr val="white"/>
                </a:solidFill>
                <a:ea typeface="Tahoma" panose="020B0604030504040204" pitchFamily="34" charset="0"/>
                <a:cs typeface="Tahoma" panose="020B0604030504040204" pitchFamily="34" charset="0"/>
              </a:rPr>
              <a:t>Vì</a:t>
            </a:r>
            <a:r>
              <a:rPr lang="en-US" sz="2200" b="1" dirty="0" smtClean="0">
                <a:solidFill>
                  <a:prstClr val="white"/>
                </a:solidFill>
                <a:ea typeface="Tahoma" panose="020B0604030504040204" pitchFamily="34" charset="0"/>
                <a:cs typeface="Tahoma" panose="020B0604030504040204" pitchFamily="34" charset="0"/>
              </a:rPr>
              <a:t> </a:t>
            </a:r>
            <a:r>
              <a:rPr lang="en-US" sz="2200" b="1" dirty="0" err="1" smtClean="0">
                <a:solidFill>
                  <a:prstClr val="white"/>
                </a:solidFill>
                <a:ea typeface="Tahoma" panose="020B0604030504040204" pitchFamily="34" charset="0"/>
                <a:cs typeface="Tahoma" panose="020B0604030504040204" pitchFamily="34" charset="0"/>
              </a:rPr>
              <a:t>không</a:t>
            </a:r>
            <a:r>
              <a:rPr lang="en-US" sz="2200" b="1" dirty="0" smtClean="0">
                <a:solidFill>
                  <a:prstClr val="white"/>
                </a:solidFill>
                <a:ea typeface="Tahoma" panose="020B0604030504040204" pitchFamily="34" charset="0"/>
                <a:cs typeface="Tahoma" panose="020B0604030504040204" pitchFamily="34" charset="0"/>
              </a:rPr>
              <a:t> </a:t>
            </a:r>
            <a:r>
              <a:rPr lang="en-US" sz="2200" b="1" dirty="0" err="1" smtClean="0">
                <a:solidFill>
                  <a:prstClr val="white"/>
                </a:solidFill>
                <a:ea typeface="Tahoma" panose="020B0604030504040204" pitchFamily="34" charset="0"/>
                <a:cs typeface="Tahoma" panose="020B0604030504040204" pitchFamily="34" charset="0"/>
              </a:rPr>
              <a:t>mê</a:t>
            </a:r>
            <a:r>
              <a:rPr lang="en-US" sz="2200" b="1" dirty="0" smtClean="0">
                <a:solidFill>
                  <a:prstClr val="white"/>
                </a:solidFill>
                <a:ea typeface="Tahoma" panose="020B0604030504040204" pitchFamily="34" charset="0"/>
                <a:cs typeface="Tahoma" panose="020B0604030504040204" pitchFamily="34" charset="0"/>
              </a:rPr>
              <a:t> </a:t>
            </a:r>
            <a:r>
              <a:rPr lang="en-US" sz="2200" b="1" dirty="0" err="1" smtClean="0">
                <a:solidFill>
                  <a:prstClr val="white"/>
                </a:solidFill>
                <a:ea typeface="Tahoma" panose="020B0604030504040204" pitchFamily="34" charset="0"/>
                <a:cs typeface="Tahoma" panose="020B0604030504040204" pitchFamily="34" charset="0"/>
              </a:rPr>
              <a:t>tín</a:t>
            </a:r>
            <a:r>
              <a:rPr lang="en-US" sz="2200" b="1" dirty="0" smtClean="0">
                <a:solidFill>
                  <a:prstClr val="white"/>
                </a:solidFill>
                <a:ea typeface="Tahoma" panose="020B0604030504040204" pitchFamily="34" charset="0"/>
                <a:cs typeface="Tahoma" panose="020B0604030504040204" pitchFamily="34" charset="0"/>
              </a:rPr>
              <a:t> </a:t>
            </a:r>
            <a:r>
              <a:rPr lang="en-US" sz="2200" b="1" dirty="0" err="1" smtClean="0">
                <a:solidFill>
                  <a:prstClr val="white"/>
                </a:solidFill>
                <a:ea typeface="Tahoma" panose="020B0604030504040204" pitchFamily="34" charset="0"/>
                <a:cs typeface="Tahoma" panose="020B0604030504040204" pitchFamily="34" charset="0"/>
              </a:rPr>
              <a:t>dị</a:t>
            </a:r>
            <a:r>
              <a:rPr lang="en-US" sz="2200" b="1" dirty="0" smtClean="0">
                <a:solidFill>
                  <a:prstClr val="white"/>
                </a:solidFill>
                <a:ea typeface="Tahoma" panose="020B0604030504040204" pitchFamily="34" charset="0"/>
                <a:cs typeface="Tahoma" panose="020B0604030504040204" pitchFamily="34" charset="0"/>
              </a:rPr>
              <a:t> </a:t>
            </a:r>
            <a:r>
              <a:rPr lang="en-US" sz="2200" b="1" dirty="0" err="1" smtClean="0">
                <a:solidFill>
                  <a:prstClr val="white"/>
                </a:solidFill>
                <a:ea typeface="Tahoma" panose="020B0604030504040204" pitchFamily="34" charset="0"/>
                <a:cs typeface="Tahoma" panose="020B0604030504040204" pitchFamily="34" charset="0"/>
              </a:rPr>
              <a:t>đoan</a:t>
            </a:r>
            <a:endParaRPr lang="en-US" sz="2200" b="1" dirty="0">
              <a:solidFill>
                <a:prstClr val="white"/>
              </a:solidFill>
              <a:ea typeface="Tahoma" panose="020B0604030504040204" pitchFamily="34" charset="0"/>
              <a:cs typeface="Tahoma" panose="020B0604030504040204" pitchFamily="34" charset="0"/>
            </a:endParaRPr>
          </a:p>
        </p:txBody>
      </p:sp>
      <p:sp>
        <p:nvSpPr>
          <p:cNvPr id="34" name="cau hoi c">
            <a:extLst>
              <a:ext uri="{FF2B5EF4-FFF2-40B4-BE49-F238E27FC236}">
                <a16:creationId xmlns="" xmlns:a16="http://schemas.microsoft.com/office/drawing/2014/main" id="{42A746A3-96B8-42A5-8EFA-A104DB6B2F69}"/>
              </a:ext>
            </a:extLst>
          </p:cNvPr>
          <p:cNvSpPr txBox="1"/>
          <p:nvPr/>
        </p:nvSpPr>
        <p:spPr>
          <a:xfrm>
            <a:off x="396538" y="6060424"/>
            <a:ext cx="4650419" cy="430887"/>
          </a:xfrm>
          <a:prstGeom prst="rect">
            <a:avLst/>
          </a:prstGeom>
          <a:noFill/>
        </p:spPr>
        <p:txBody>
          <a:bodyPr wrap="square" rtlCol="0">
            <a:spAutoFit/>
          </a:bodyPr>
          <a:lstStyle/>
          <a:p>
            <a:pPr>
              <a:buClr>
                <a:prstClr val="white"/>
              </a:buClr>
              <a:defRPr/>
            </a:pPr>
            <a:r>
              <a:rPr lang="en-US" sz="2200" b="1" dirty="0">
                <a:solidFill>
                  <a:srgbClr val="FFC000"/>
                </a:solidFill>
                <a:ea typeface="Tahoma" panose="020B0604030504040204" pitchFamily="34" charset="0"/>
                <a:cs typeface="Tahoma" panose="020B0604030504040204" pitchFamily="34" charset="0"/>
              </a:rPr>
              <a:t>C. </a:t>
            </a:r>
            <a:r>
              <a:rPr lang="en-US" sz="2200" b="1" dirty="0" err="1" smtClean="0">
                <a:solidFill>
                  <a:prstClr val="white"/>
                </a:solidFill>
                <a:ea typeface="Tahoma" panose="020B0604030504040204" pitchFamily="34" charset="0"/>
                <a:cs typeface="Tahoma" panose="020B0604030504040204" pitchFamily="34" charset="0"/>
              </a:rPr>
              <a:t>Vì</a:t>
            </a:r>
            <a:r>
              <a:rPr lang="en-US" sz="2200" b="1" dirty="0" smtClean="0">
                <a:solidFill>
                  <a:prstClr val="white"/>
                </a:solidFill>
                <a:ea typeface="Tahoma" panose="020B0604030504040204" pitchFamily="34" charset="0"/>
                <a:cs typeface="Tahoma" panose="020B0604030504040204" pitchFamily="34" charset="0"/>
              </a:rPr>
              <a:t> </a:t>
            </a:r>
            <a:r>
              <a:rPr lang="en-US" sz="2200" b="1" dirty="0" err="1" smtClean="0">
                <a:solidFill>
                  <a:prstClr val="white"/>
                </a:solidFill>
                <a:ea typeface="Tahoma" panose="020B0604030504040204" pitchFamily="34" charset="0"/>
                <a:cs typeface="Tahoma" panose="020B0604030504040204" pitchFamily="34" charset="0"/>
              </a:rPr>
              <a:t>muốn</a:t>
            </a:r>
            <a:r>
              <a:rPr lang="en-US" sz="2200" b="1" dirty="0" smtClean="0">
                <a:solidFill>
                  <a:prstClr val="white"/>
                </a:solidFill>
                <a:ea typeface="Tahoma" panose="020B0604030504040204" pitchFamily="34" charset="0"/>
                <a:cs typeface="Tahoma" panose="020B0604030504040204" pitchFamily="34" charset="0"/>
              </a:rPr>
              <a:t> </a:t>
            </a:r>
            <a:r>
              <a:rPr lang="en-US" sz="2200" b="1" dirty="0" err="1" smtClean="0">
                <a:solidFill>
                  <a:prstClr val="white"/>
                </a:solidFill>
                <a:ea typeface="Tahoma" panose="020B0604030504040204" pitchFamily="34" charset="0"/>
                <a:cs typeface="Tahoma" panose="020B0604030504040204" pitchFamily="34" charset="0"/>
              </a:rPr>
              <a:t>thể</a:t>
            </a:r>
            <a:r>
              <a:rPr lang="en-US" sz="2200" b="1" dirty="0" smtClean="0">
                <a:solidFill>
                  <a:prstClr val="white"/>
                </a:solidFill>
                <a:ea typeface="Tahoma" panose="020B0604030504040204" pitchFamily="34" charset="0"/>
                <a:cs typeface="Tahoma" panose="020B0604030504040204" pitchFamily="34" charset="0"/>
              </a:rPr>
              <a:t> </a:t>
            </a:r>
            <a:r>
              <a:rPr lang="en-US" sz="2200" b="1" dirty="0" err="1" smtClean="0">
                <a:solidFill>
                  <a:prstClr val="white"/>
                </a:solidFill>
                <a:ea typeface="Tahoma" panose="020B0604030504040204" pitchFamily="34" charset="0"/>
                <a:cs typeface="Tahoma" panose="020B0604030504040204" pitchFamily="34" charset="0"/>
              </a:rPr>
              <a:t>hiện</a:t>
            </a:r>
            <a:r>
              <a:rPr lang="en-US" sz="2200" b="1" dirty="0" smtClean="0">
                <a:solidFill>
                  <a:prstClr val="white"/>
                </a:solidFill>
                <a:ea typeface="Tahoma" panose="020B0604030504040204" pitchFamily="34" charset="0"/>
                <a:cs typeface="Tahoma" panose="020B0604030504040204" pitchFamily="34" charset="0"/>
              </a:rPr>
              <a:t> </a:t>
            </a:r>
            <a:r>
              <a:rPr lang="en-US" sz="2200" b="1" dirty="0" err="1" smtClean="0">
                <a:solidFill>
                  <a:prstClr val="white"/>
                </a:solidFill>
                <a:ea typeface="Tahoma" panose="020B0604030504040204" pitchFamily="34" charset="0"/>
                <a:cs typeface="Tahoma" panose="020B0604030504040204" pitchFamily="34" charset="0"/>
              </a:rPr>
              <a:t>thái</a:t>
            </a:r>
            <a:r>
              <a:rPr lang="en-US" sz="2200" b="1" dirty="0" smtClean="0">
                <a:solidFill>
                  <a:prstClr val="white"/>
                </a:solidFill>
                <a:ea typeface="Tahoma" panose="020B0604030504040204" pitchFamily="34" charset="0"/>
                <a:cs typeface="Tahoma" panose="020B0604030504040204" pitchFamily="34" charset="0"/>
              </a:rPr>
              <a:t> </a:t>
            </a:r>
            <a:r>
              <a:rPr lang="en-US" sz="2200" b="1" dirty="0" err="1" smtClean="0">
                <a:solidFill>
                  <a:prstClr val="white"/>
                </a:solidFill>
                <a:ea typeface="Tahoma" panose="020B0604030504040204" pitchFamily="34" charset="0"/>
                <a:cs typeface="Tahoma" panose="020B0604030504040204" pitchFamily="34" charset="0"/>
              </a:rPr>
              <a:t>độ</a:t>
            </a:r>
            <a:r>
              <a:rPr lang="en-US" sz="2200" b="1" dirty="0" smtClean="0">
                <a:solidFill>
                  <a:prstClr val="white"/>
                </a:solidFill>
                <a:ea typeface="Tahoma" panose="020B0604030504040204" pitchFamily="34" charset="0"/>
                <a:cs typeface="Tahoma" panose="020B0604030504040204" pitchFamily="34" charset="0"/>
              </a:rPr>
              <a:t> </a:t>
            </a:r>
            <a:r>
              <a:rPr lang="en-US" sz="2200" b="1" dirty="0" err="1" smtClean="0">
                <a:solidFill>
                  <a:prstClr val="white"/>
                </a:solidFill>
                <a:ea typeface="Tahoma" panose="020B0604030504040204" pitchFamily="34" charset="0"/>
                <a:cs typeface="Tahoma" panose="020B0604030504040204" pitchFamily="34" charset="0"/>
              </a:rPr>
              <a:t>cao</a:t>
            </a:r>
            <a:r>
              <a:rPr lang="en-US" sz="2200" b="1" dirty="0" smtClean="0">
                <a:solidFill>
                  <a:prstClr val="white"/>
                </a:solidFill>
                <a:ea typeface="Tahoma" panose="020B0604030504040204" pitchFamily="34" charset="0"/>
                <a:cs typeface="Tahoma" panose="020B0604030504040204" pitchFamily="34" charset="0"/>
              </a:rPr>
              <a:t> </a:t>
            </a:r>
            <a:r>
              <a:rPr lang="en-US" sz="2200" b="1" dirty="0" err="1" smtClean="0">
                <a:solidFill>
                  <a:prstClr val="white"/>
                </a:solidFill>
                <a:ea typeface="Tahoma" panose="020B0604030504040204" pitchFamily="34" charset="0"/>
                <a:cs typeface="Tahoma" panose="020B0604030504040204" pitchFamily="34" charset="0"/>
              </a:rPr>
              <a:t>ngạo</a:t>
            </a:r>
            <a:endParaRPr lang="en-US" sz="2200" b="1" dirty="0">
              <a:solidFill>
                <a:prstClr val="white"/>
              </a:solidFill>
              <a:ea typeface="Tahoma" panose="020B0604030504040204" pitchFamily="34" charset="0"/>
              <a:cs typeface="Tahoma" panose="020B0604030504040204" pitchFamily="34" charset="0"/>
            </a:endParaRPr>
          </a:p>
        </p:txBody>
      </p:sp>
      <p:pic>
        <p:nvPicPr>
          <p:cNvPr id="38" name="Question">
            <a:hlinkClick r:id="" action="ppaction://media"/>
            <a:extLst>
              <a:ext uri="{FF2B5EF4-FFF2-40B4-BE49-F238E27FC236}">
                <a16:creationId xmlns=""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2202905" y="2630411"/>
            <a:ext cx="487363" cy="487363"/>
          </a:xfrm>
          <a:prstGeom prst="rect">
            <a:avLst/>
          </a:prstGeom>
        </p:spPr>
      </p:pic>
    </p:spTree>
    <p:extLst>
      <p:ext uri="{BB962C8B-B14F-4D97-AF65-F5344CB8AC3E}">
        <p14:creationId xmlns:p14="http://schemas.microsoft.com/office/powerpoint/2010/main" val="196379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 name="Picture 25">
            <a:extLst>
              <a:ext uri="{FF2B5EF4-FFF2-40B4-BE49-F238E27FC236}">
                <a16:creationId xmlns="" xmlns:a16="http://schemas.microsoft.com/office/drawing/2014/main" id="{34294F01-75A2-47C6-8975-F699C21E23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22084" y="-49894"/>
            <a:ext cx="3468041" cy="3468041"/>
          </a:xfrm>
          <a:prstGeom prst="rect">
            <a:avLst/>
          </a:prstGeom>
        </p:spPr>
      </p:pic>
      <p:cxnSp>
        <p:nvCxnSpPr>
          <p:cNvPr id="23" name="Straight Connector 22">
            <a:extLst>
              <a:ext uri="{FF2B5EF4-FFF2-40B4-BE49-F238E27FC236}">
                <a16:creationId xmlns="" xmlns:a16="http://schemas.microsoft.com/office/drawing/2014/main"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 xmlns:a16="http://schemas.microsoft.com/office/drawing/2014/main" id="{2F7D700C-B032-496C-9680-57633EB31182}"/>
              </a:ext>
            </a:extLst>
          </p:cNvPr>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 xmlns:a16="http://schemas.microsoft.com/office/drawing/2014/main"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 xmlns:a16="http://schemas.microsoft.com/office/drawing/2014/main" id="{2254BD6F-C222-4EBF-A18A-FDA724EC8AEA}"/>
              </a:ext>
            </a:extLst>
          </p:cNvPr>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200" b="1">
              <a:solidFill>
                <a:prstClr val="white"/>
              </a:solidFill>
            </a:endParaRPr>
          </a:p>
        </p:txBody>
      </p:sp>
      <p:sp>
        <p:nvSpPr>
          <p:cNvPr id="24" name="TextBox 23">
            <a:extLst>
              <a:ext uri="{FF2B5EF4-FFF2-40B4-BE49-F238E27FC236}">
                <a16:creationId xmlns="" xmlns:a16="http://schemas.microsoft.com/office/drawing/2014/main" id="{4605F6AC-8356-4661-B6A4-309609CF4CCF}"/>
              </a:ext>
            </a:extLst>
          </p:cNvPr>
          <p:cNvSpPr txBox="1"/>
          <p:nvPr/>
        </p:nvSpPr>
        <p:spPr>
          <a:xfrm>
            <a:off x="975001" y="3931866"/>
            <a:ext cx="10147178" cy="523220"/>
          </a:xfrm>
          <a:prstGeom prst="rect">
            <a:avLst/>
          </a:prstGeom>
          <a:noFill/>
        </p:spPr>
        <p:txBody>
          <a:bodyPr wrap="square" rtlCol="0">
            <a:spAutoFit/>
          </a:bodyPr>
          <a:lstStyle/>
          <a:p>
            <a:pPr algn="ctr">
              <a:defRPr/>
            </a:pPr>
            <a:r>
              <a:rPr lang="en-US" sz="2800" b="1" dirty="0" err="1" smtClean="0">
                <a:solidFill>
                  <a:schemeClr val="bg1"/>
                </a:solidFill>
                <a:latin typeface="Times New Roman" pitchFamily="18" charset="0"/>
                <a:cs typeface="Times New Roman" pitchFamily="18" charset="0"/>
              </a:rPr>
              <a:t>Câu</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hỏi</a:t>
            </a:r>
            <a:r>
              <a:rPr lang="en-US" sz="2800" b="1" dirty="0" smtClean="0">
                <a:solidFill>
                  <a:schemeClr val="bg1"/>
                </a:solidFill>
                <a:latin typeface="Times New Roman" pitchFamily="18" charset="0"/>
                <a:cs typeface="Times New Roman" pitchFamily="18" charset="0"/>
              </a:rPr>
              <a:t> </a:t>
            </a:r>
            <a:r>
              <a:rPr lang="en-US" sz="2800" b="1" dirty="0">
                <a:solidFill>
                  <a:schemeClr val="bg1"/>
                </a:solidFill>
                <a:latin typeface="Times New Roman" pitchFamily="18" charset="0"/>
                <a:cs typeface="Times New Roman" pitchFamily="18" charset="0"/>
              </a:rPr>
              <a:t>4</a:t>
            </a:r>
            <a:r>
              <a:rPr lang="vi-VN" sz="2800" b="1" dirty="0" smtClean="0">
                <a:solidFill>
                  <a:schemeClr val="bg1"/>
                </a:solidFill>
                <a:latin typeface="Times New Roman" pitchFamily="18" charset="0"/>
                <a:cs typeface="Times New Roman" pitchFamily="18" charset="0"/>
              </a:rPr>
              <a:t>:</a:t>
            </a:r>
            <a:r>
              <a:rPr lang="vi-VN" sz="2800" b="1" dirty="0">
                <a:solidFill>
                  <a:schemeClr val="bg1"/>
                </a:solidFill>
                <a:latin typeface="Times New Roman" pitchFamily="18" charset="0"/>
                <a:cs typeface="Times New Roman" pitchFamily="18" charset="0"/>
              </a:rPr>
              <a:t> Nét tính cách nổi bật nhất của nhân vật Tử </a:t>
            </a:r>
            <a:r>
              <a:rPr lang="vi-VN" sz="2800" b="1" dirty="0" smtClean="0">
                <a:solidFill>
                  <a:schemeClr val="bg1"/>
                </a:solidFill>
                <a:latin typeface="Times New Roman" pitchFamily="18" charset="0"/>
                <a:cs typeface="Times New Roman" pitchFamily="18" charset="0"/>
              </a:rPr>
              <a:t>V</a:t>
            </a:r>
            <a:r>
              <a:rPr lang="en-US" sz="2800" b="1" dirty="0" err="1" smtClean="0">
                <a:solidFill>
                  <a:schemeClr val="bg1"/>
                </a:solidFill>
                <a:latin typeface="Times New Roman" pitchFamily="18" charset="0"/>
                <a:cs typeface="Times New Roman" pitchFamily="18" charset="0"/>
              </a:rPr>
              <a:t>ăn</a:t>
            </a:r>
            <a:r>
              <a:rPr lang="vi-VN" sz="2800" b="1" dirty="0" smtClean="0">
                <a:solidFill>
                  <a:schemeClr val="bg1"/>
                </a:solidFill>
                <a:latin typeface="Times New Roman" pitchFamily="18" charset="0"/>
                <a:cs typeface="Times New Roman" pitchFamily="18" charset="0"/>
              </a:rPr>
              <a:t>?</a:t>
            </a:r>
            <a:endParaRPr lang="en-US" sz="2800" b="1" dirty="0">
              <a:solidFill>
                <a:schemeClr val="bg1"/>
              </a:solidFill>
              <a:latin typeface="Times New Roman" pitchFamily="18" charset="0"/>
              <a:cs typeface="Times New Roman" pitchFamily="18" charset="0"/>
            </a:endParaRPr>
          </a:p>
        </p:txBody>
      </p:sp>
      <p:sp>
        <p:nvSpPr>
          <p:cNvPr id="15" name="bang b">
            <a:extLst>
              <a:ext uri="{FF2B5EF4-FFF2-40B4-BE49-F238E27FC236}">
                <a16:creationId xmlns="" xmlns:a16="http://schemas.microsoft.com/office/drawing/2014/main" id="{D0E6AFB4-275F-4728-9A13-27E00F9EA3A2}"/>
              </a:ext>
            </a:extLst>
          </p:cNvPr>
          <p:cNvSpPr/>
          <p:nvPr/>
        </p:nvSpPr>
        <p:spPr>
          <a:xfrm flipH="1">
            <a:off x="6135895" y="5100583"/>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200" b="1">
              <a:solidFill>
                <a:prstClr val="white"/>
              </a:solidFill>
            </a:endParaRPr>
          </a:p>
        </p:txBody>
      </p:sp>
      <p:sp>
        <p:nvSpPr>
          <p:cNvPr id="16" name="bang c">
            <a:extLst>
              <a:ext uri="{FF2B5EF4-FFF2-40B4-BE49-F238E27FC236}">
                <a16:creationId xmlns="" xmlns:a16="http://schemas.microsoft.com/office/drawing/2014/main" id="{CA2E0476-BE10-4768-BE1B-A9C0072703C2}"/>
              </a:ext>
            </a:extLst>
          </p:cNvPr>
          <p:cNvSpPr/>
          <p:nvPr/>
        </p:nvSpPr>
        <p:spPr>
          <a:xfrm flipH="1">
            <a:off x="806332"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200" b="1">
              <a:solidFill>
                <a:prstClr val="white"/>
              </a:solidFill>
            </a:endParaRPr>
          </a:p>
        </p:txBody>
      </p:sp>
      <p:sp>
        <p:nvSpPr>
          <p:cNvPr id="25" name="cau hoi b">
            <a:extLst>
              <a:ext uri="{FF2B5EF4-FFF2-40B4-BE49-F238E27FC236}">
                <a16:creationId xmlns="" xmlns:a16="http://schemas.microsoft.com/office/drawing/2014/main" id="{9897B1B9-EB78-41AF-AC33-1E8F7714B11F}"/>
              </a:ext>
            </a:extLst>
          </p:cNvPr>
          <p:cNvSpPr txBox="1"/>
          <p:nvPr/>
        </p:nvSpPr>
        <p:spPr>
          <a:xfrm>
            <a:off x="6435571" y="5202784"/>
            <a:ext cx="4650419" cy="430887"/>
          </a:xfrm>
          <a:prstGeom prst="rect">
            <a:avLst/>
          </a:prstGeom>
          <a:noFill/>
        </p:spPr>
        <p:txBody>
          <a:bodyPr wrap="square" rtlCol="0">
            <a:spAutoFit/>
          </a:bodyPr>
          <a:lstStyle/>
          <a:p>
            <a:pPr marL="342900" indent="-342900">
              <a:buClr>
                <a:prstClr val="white"/>
              </a:buClr>
              <a:buFont typeface="Wingdings" panose="05000000000000000000" pitchFamily="2" charset="2"/>
              <a:buChar char="w"/>
              <a:defRPr/>
            </a:pPr>
            <a:r>
              <a:rPr lang="en-US" sz="2200" b="1" dirty="0">
                <a:solidFill>
                  <a:srgbClr val="FFC000"/>
                </a:solidFill>
                <a:ea typeface="Tahoma" panose="020B0604030504040204" pitchFamily="34" charset="0"/>
                <a:cs typeface="Tahoma" panose="020B0604030504040204" pitchFamily="34" charset="0"/>
              </a:rPr>
              <a:t>B. </a:t>
            </a:r>
            <a:r>
              <a:rPr lang="en-US" sz="2200" b="1" dirty="0" err="1" smtClean="0">
                <a:solidFill>
                  <a:prstClr val="white"/>
                </a:solidFill>
                <a:ea typeface="Tahoma" panose="020B0604030504040204" pitchFamily="34" charset="0"/>
                <a:cs typeface="Tahoma" panose="020B0604030504040204" pitchFamily="34" charset="0"/>
              </a:rPr>
              <a:t>Cương</a:t>
            </a:r>
            <a:r>
              <a:rPr lang="en-US" sz="2200" b="1" dirty="0" smtClean="0">
                <a:solidFill>
                  <a:prstClr val="white"/>
                </a:solidFill>
                <a:ea typeface="Tahoma" panose="020B0604030504040204" pitchFamily="34" charset="0"/>
                <a:cs typeface="Tahoma" panose="020B0604030504040204" pitchFamily="34" charset="0"/>
              </a:rPr>
              <a:t> </a:t>
            </a:r>
            <a:r>
              <a:rPr lang="en-US" sz="2200" b="1" dirty="0" err="1" smtClean="0">
                <a:solidFill>
                  <a:prstClr val="white"/>
                </a:solidFill>
                <a:ea typeface="Tahoma" panose="020B0604030504040204" pitchFamily="34" charset="0"/>
                <a:cs typeface="Tahoma" panose="020B0604030504040204" pitchFamily="34" charset="0"/>
              </a:rPr>
              <a:t>trực</a:t>
            </a:r>
            <a:r>
              <a:rPr lang="en-US" sz="2200" b="1" dirty="0" smtClean="0">
                <a:solidFill>
                  <a:prstClr val="white"/>
                </a:solidFill>
                <a:ea typeface="Tahoma" panose="020B0604030504040204" pitchFamily="34" charset="0"/>
                <a:cs typeface="Tahoma" panose="020B0604030504040204" pitchFamily="34" charset="0"/>
              </a:rPr>
              <a:t>, </a:t>
            </a:r>
            <a:r>
              <a:rPr lang="en-US" sz="2200" b="1" dirty="0" err="1" smtClean="0">
                <a:solidFill>
                  <a:prstClr val="white"/>
                </a:solidFill>
                <a:ea typeface="Tahoma" panose="020B0604030504040204" pitchFamily="34" charset="0"/>
                <a:cs typeface="Tahoma" panose="020B0604030504040204" pitchFamily="34" charset="0"/>
              </a:rPr>
              <a:t>khẳng</a:t>
            </a:r>
            <a:r>
              <a:rPr lang="en-US" sz="2200" b="1" dirty="0" smtClean="0">
                <a:solidFill>
                  <a:prstClr val="white"/>
                </a:solidFill>
                <a:ea typeface="Tahoma" panose="020B0604030504040204" pitchFamily="34" charset="0"/>
                <a:cs typeface="Tahoma" panose="020B0604030504040204" pitchFamily="34" charset="0"/>
              </a:rPr>
              <a:t> </a:t>
            </a:r>
            <a:r>
              <a:rPr lang="en-US" sz="2200" b="1" dirty="0" err="1" smtClean="0">
                <a:solidFill>
                  <a:prstClr val="white"/>
                </a:solidFill>
                <a:ea typeface="Tahoma" panose="020B0604030504040204" pitchFamily="34" charset="0"/>
                <a:cs typeface="Tahoma" panose="020B0604030504040204" pitchFamily="34" charset="0"/>
              </a:rPr>
              <a:t>khái</a:t>
            </a:r>
            <a:endParaRPr lang="en-US" sz="2200" b="1" dirty="0">
              <a:solidFill>
                <a:prstClr val="white"/>
              </a:solidFill>
              <a:ea typeface="Tahoma" panose="020B0604030504040204" pitchFamily="34" charset="0"/>
              <a:cs typeface="Tahoma" panose="020B0604030504040204" pitchFamily="34" charset="0"/>
            </a:endParaRPr>
          </a:p>
        </p:txBody>
      </p:sp>
      <p:sp>
        <p:nvSpPr>
          <p:cNvPr id="27" name="cau hoi c">
            <a:extLst>
              <a:ext uri="{FF2B5EF4-FFF2-40B4-BE49-F238E27FC236}">
                <a16:creationId xmlns="" xmlns:a16="http://schemas.microsoft.com/office/drawing/2014/main" id="{D96707EC-5A82-4050-B897-6DBAB63AC957}"/>
              </a:ext>
            </a:extLst>
          </p:cNvPr>
          <p:cNvSpPr txBox="1"/>
          <p:nvPr/>
        </p:nvSpPr>
        <p:spPr>
          <a:xfrm>
            <a:off x="1106008" y="6060425"/>
            <a:ext cx="4650419" cy="430887"/>
          </a:xfrm>
          <a:prstGeom prst="rect">
            <a:avLst/>
          </a:prstGeom>
          <a:noFill/>
        </p:spPr>
        <p:txBody>
          <a:bodyPr wrap="square" rtlCol="0">
            <a:spAutoFit/>
          </a:bodyPr>
          <a:lstStyle/>
          <a:p>
            <a:pPr marL="342900" indent="-342900">
              <a:buClr>
                <a:prstClr val="white"/>
              </a:buClr>
              <a:buFont typeface="Wingdings" panose="05000000000000000000" pitchFamily="2" charset="2"/>
              <a:buChar char="w"/>
              <a:defRPr/>
            </a:pPr>
            <a:r>
              <a:rPr lang="en-US" sz="2200" b="1" dirty="0">
                <a:solidFill>
                  <a:srgbClr val="FFC000"/>
                </a:solidFill>
                <a:ea typeface="Tahoma" panose="020B0604030504040204" pitchFamily="34" charset="0"/>
                <a:cs typeface="Tahoma" panose="020B0604030504040204" pitchFamily="34" charset="0"/>
              </a:rPr>
              <a:t>C. </a:t>
            </a:r>
            <a:r>
              <a:rPr lang="en-US" sz="2200" b="1" dirty="0" err="1" smtClean="0">
                <a:solidFill>
                  <a:prstClr val="white"/>
                </a:solidFill>
                <a:ea typeface="Tahoma" panose="020B0604030504040204" pitchFamily="34" charset="0"/>
                <a:cs typeface="Tahoma" panose="020B0604030504040204" pitchFamily="34" charset="0"/>
              </a:rPr>
              <a:t>Điềm</a:t>
            </a:r>
            <a:r>
              <a:rPr lang="en-US" sz="2200" b="1" dirty="0" smtClean="0">
                <a:solidFill>
                  <a:prstClr val="white"/>
                </a:solidFill>
                <a:ea typeface="Tahoma" panose="020B0604030504040204" pitchFamily="34" charset="0"/>
                <a:cs typeface="Tahoma" panose="020B0604030504040204" pitchFamily="34" charset="0"/>
              </a:rPr>
              <a:t> </a:t>
            </a:r>
            <a:r>
              <a:rPr lang="en-US" sz="2200" b="1" dirty="0" err="1" smtClean="0">
                <a:solidFill>
                  <a:prstClr val="white"/>
                </a:solidFill>
                <a:ea typeface="Tahoma" panose="020B0604030504040204" pitchFamily="34" charset="0"/>
                <a:cs typeface="Tahoma" panose="020B0604030504040204" pitchFamily="34" charset="0"/>
              </a:rPr>
              <a:t>tĩnh</a:t>
            </a:r>
            <a:r>
              <a:rPr lang="en-US" sz="2200" b="1" dirty="0" smtClean="0">
                <a:solidFill>
                  <a:prstClr val="white"/>
                </a:solidFill>
                <a:ea typeface="Tahoma" panose="020B0604030504040204" pitchFamily="34" charset="0"/>
                <a:cs typeface="Tahoma" panose="020B0604030504040204" pitchFamily="34" charset="0"/>
              </a:rPr>
              <a:t>, </a:t>
            </a:r>
            <a:r>
              <a:rPr lang="en-US" sz="2200" b="1" dirty="0" err="1" smtClean="0">
                <a:solidFill>
                  <a:prstClr val="white"/>
                </a:solidFill>
                <a:ea typeface="Tahoma" panose="020B0604030504040204" pitchFamily="34" charset="0"/>
                <a:cs typeface="Tahoma" panose="020B0604030504040204" pitchFamily="34" charset="0"/>
              </a:rPr>
              <a:t>tự</a:t>
            </a:r>
            <a:r>
              <a:rPr lang="en-US" sz="2200" b="1" dirty="0" smtClean="0">
                <a:solidFill>
                  <a:prstClr val="white"/>
                </a:solidFill>
                <a:ea typeface="Tahoma" panose="020B0604030504040204" pitchFamily="34" charset="0"/>
                <a:cs typeface="Tahoma" panose="020B0604030504040204" pitchFamily="34" charset="0"/>
              </a:rPr>
              <a:t> tin</a:t>
            </a:r>
            <a:endParaRPr lang="en-US" sz="2200" b="1" dirty="0">
              <a:solidFill>
                <a:prstClr val="white"/>
              </a:solidFill>
              <a:ea typeface="Tahoma" panose="020B0604030504040204" pitchFamily="34" charset="0"/>
              <a:cs typeface="Tahoma" panose="020B0604030504040204" pitchFamily="34" charset="0"/>
            </a:endParaRPr>
          </a:p>
        </p:txBody>
      </p:sp>
      <p:sp>
        <p:nvSpPr>
          <p:cNvPr id="31" name="bang a">
            <a:extLst>
              <a:ext uri="{FF2B5EF4-FFF2-40B4-BE49-F238E27FC236}">
                <a16:creationId xmlns="" xmlns:a16="http://schemas.microsoft.com/office/drawing/2014/main" id="{8DD63B39-09F3-4F04-83CD-408FC7619A90}"/>
              </a:ext>
            </a:extLst>
          </p:cNvPr>
          <p:cNvSpPr/>
          <p:nvPr/>
        </p:nvSpPr>
        <p:spPr>
          <a:xfrm flipH="1">
            <a:off x="806332"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200" b="1">
              <a:solidFill>
                <a:prstClr val="white"/>
              </a:solidFill>
            </a:endParaRPr>
          </a:p>
        </p:txBody>
      </p:sp>
      <p:sp>
        <p:nvSpPr>
          <p:cNvPr id="32" name="bang d">
            <a:extLst>
              <a:ext uri="{FF2B5EF4-FFF2-40B4-BE49-F238E27FC236}">
                <a16:creationId xmlns="" xmlns:a16="http://schemas.microsoft.com/office/drawing/2014/main" id="{A6F11D1C-4D08-4BAF-9A3D-4AC673B9036B}"/>
              </a:ext>
            </a:extLst>
          </p:cNvPr>
          <p:cNvSpPr/>
          <p:nvPr/>
        </p:nvSpPr>
        <p:spPr>
          <a:xfrm flipH="1">
            <a:off x="6135895"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200" b="1">
              <a:solidFill>
                <a:prstClr val="white"/>
              </a:solidFill>
            </a:endParaRPr>
          </a:p>
        </p:txBody>
      </p:sp>
      <p:sp>
        <p:nvSpPr>
          <p:cNvPr id="33" name="cau hoi a">
            <a:extLst>
              <a:ext uri="{FF2B5EF4-FFF2-40B4-BE49-F238E27FC236}">
                <a16:creationId xmlns="" xmlns:a16="http://schemas.microsoft.com/office/drawing/2014/main" id="{9B5DABB8-849A-4D2D-930C-9CA07BFC5BDE}"/>
              </a:ext>
            </a:extLst>
          </p:cNvPr>
          <p:cNvSpPr txBox="1"/>
          <p:nvPr/>
        </p:nvSpPr>
        <p:spPr>
          <a:xfrm>
            <a:off x="1106008" y="5197162"/>
            <a:ext cx="4650419" cy="430887"/>
          </a:xfrm>
          <a:prstGeom prst="rect">
            <a:avLst/>
          </a:prstGeom>
          <a:noFill/>
        </p:spPr>
        <p:txBody>
          <a:bodyPr wrap="square" rtlCol="0">
            <a:spAutoFit/>
          </a:bodyPr>
          <a:lstStyle/>
          <a:p>
            <a:pPr marL="342900" indent="-342900">
              <a:buClr>
                <a:prstClr val="white"/>
              </a:buClr>
              <a:buFont typeface="Wingdings" panose="05000000000000000000" pitchFamily="2" charset="2"/>
              <a:buChar char="w"/>
              <a:defRPr/>
            </a:pPr>
            <a:r>
              <a:rPr lang="en-US" sz="2200" b="1" dirty="0">
                <a:solidFill>
                  <a:srgbClr val="FFC000"/>
                </a:solidFill>
                <a:ea typeface="Tahoma" panose="020B0604030504040204" pitchFamily="34" charset="0"/>
                <a:cs typeface="Tahoma" panose="020B0604030504040204" pitchFamily="34" charset="0"/>
              </a:rPr>
              <a:t>A. </a:t>
            </a:r>
            <a:r>
              <a:rPr lang="en-US" sz="2200" b="1" dirty="0" err="1" smtClean="0">
                <a:solidFill>
                  <a:prstClr val="white"/>
                </a:solidFill>
                <a:ea typeface="Tahoma" panose="020B0604030504040204" pitchFamily="34" charset="0"/>
                <a:cs typeface="Tahoma" panose="020B0604030504040204" pitchFamily="34" charset="0"/>
              </a:rPr>
              <a:t>Ngất</a:t>
            </a:r>
            <a:r>
              <a:rPr lang="en-US" sz="2200" b="1" dirty="0" smtClean="0">
                <a:solidFill>
                  <a:prstClr val="white"/>
                </a:solidFill>
                <a:ea typeface="Tahoma" panose="020B0604030504040204" pitchFamily="34" charset="0"/>
                <a:cs typeface="Tahoma" panose="020B0604030504040204" pitchFamily="34" charset="0"/>
              </a:rPr>
              <a:t> </a:t>
            </a:r>
            <a:r>
              <a:rPr lang="en-US" sz="2200" b="1" dirty="0" err="1" smtClean="0">
                <a:solidFill>
                  <a:prstClr val="white"/>
                </a:solidFill>
                <a:ea typeface="Tahoma" panose="020B0604030504040204" pitchFamily="34" charset="0"/>
                <a:cs typeface="Tahoma" panose="020B0604030504040204" pitchFamily="34" charset="0"/>
              </a:rPr>
              <a:t>ngưởng</a:t>
            </a:r>
            <a:r>
              <a:rPr lang="en-US" sz="2200" b="1" dirty="0" smtClean="0">
                <a:solidFill>
                  <a:prstClr val="white"/>
                </a:solidFill>
                <a:ea typeface="Tahoma" panose="020B0604030504040204" pitchFamily="34" charset="0"/>
                <a:cs typeface="Tahoma" panose="020B0604030504040204" pitchFamily="34" charset="0"/>
              </a:rPr>
              <a:t>, </a:t>
            </a:r>
            <a:r>
              <a:rPr lang="en-US" sz="2200" b="1" dirty="0" err="1" smtClean="0">
                <a:solidFill>
                  <a:prstClr val="white"/>
                </a:solidFill>
                <a:ea typeface="Tahoma" panose="020B0604030504040204" pitchFamily="34" charset="0"/>
                <a:cs typeface="Tahoma" panose="020B0604030504040204" pitchFamily="34" charset="0"/>
              </a:rPr>
              <a:t>khinh</a:t>
            </a:r>
            <a:r>
              <a:rPr lang="en-US" sz="2200" b="1" dirty="0" smtClean="0">
                <a:solidFill>
                  <a:prstClr val="white"/>
                </a:solidFill>
                <a:ea typeface="Tahoma" panose="020B0604030504040204" pitchFamily="34" charset="0"/>
                <a:cs typeface="Tahoma" panose="020B0604030504040204" pitchFamily="34" charset="0"/>
              </a:rPr>
              <a:t> </a:t>
            </a:r>
            <a:r>
              <a:rPr lang="en-US" sz="2200" b="1" dirty="0" err="1" smtClean="0">
                <a:solidFill>
                  <a:prstClr val="white"/>
                </a:solidFill>
                <a:ea typeface="Tahoma" panose="020B0604030504040204" pitchFamily="34" charset="0"/>
                <a:cs typeface="Tahoma" panose="020B0604030504040204" pitchFamily="34" charset="0"/>
              </a:rPr>
              <a:t>bạc</a:t>
            </a:r>
            <a:endParaRPr lang="en-US" sz="2200" b="1" dirty="0">
              <a:solidFill>
                <a:prstClr val="white"/>
              </a:solidFill>
              <a:ea typeface="Tahoma" panose="020B0604030504040204" pitchFamily="34" charset="0"/>
              <a:cs typeface="Tahoma" panose="020B0604030504040204" pitchFamily="34" charset="0"/>
            </a:endParaRPr>
          </a:p>
        </p:txBody>
      </p:sp>
      <p:sp>
        <p:nvSpPr>
          <p:cNvPr id="34" name="cau hoi d">
            <a:extLst>
              <a:ext uri="{FF2B5EF4-FFF2-40B4-BE49-F238E27FC236}">
                <a16:creationId xmlns="" xmlns:a16="http://schemas.microsoft.com/office/drawing/2014/main" id="{42A746A3-96B8-42A5-8EFA-A104DB6B2F69}"/>
              </a:ext>
            </a:extLst>
          </p:cNvPr>
          <p:cNvSpPr txBox="1"/>
          <p:nvPr/>
        </p:nvSpPr>
        <p:spPr>
          <a:xfrm>
            <a:off x="6435571" y="6060425"/>
            <a:ext cx="4650419" cy="430887"/>
          </a:xfrm>
          <a:prstGeom prst="rect">
            <a:avLst/>
          </a:prstGeom>
          <a:noFill/>
        </p:spPr>
        <p:txBody>
          <a:bodyPr wrap="square" rtlCol="0">
            <a:spAutoFit/>
          </a:bodyPr>
          <a:lstStyle/>
          <a:p>
            <a:pPr marL="342900" indent="-342900">
              <a:buClr>
                <a:prstClr val="white"/>
              </a:buClr>
              <a:buFont typeface="Wingdings" panose="05000000000000000000" pitchFamily="2" charset="2"/>
              <a:buChar char="w"/>
              <a:defRPr/>
            </a:pPr>
            <a:r>
              <a:rPr lang="en-US" sz="2200" b="1" dirty="0">
                <a:solidFill>
                  <a:srgbClr val="FFC000"/>
                </a:solidFill>
                <a:ea typeface="Tahoma" panose="020B0604030504040204" pitchFamily="34" charset="0"/>
                <a:cs typeface="Tahoma" panose="020B0604030504040204" pitchFamily="34" charset="0"/>
              </a:rPr>
              <a:t>D. </a:t>
            </a:r>
            <a:r>
              <a:rPr lang="en-US" sz="2200" b="1" dirty="0" err="1" smtClean="0">
                <a:solidFill>
                  <a:prstClr val="white"/>
                </a:solidFill>
                <a:ea typeface="Tahoma" panose="020B0604030504040204" pitchFamily="34" charset="0"/>
                <a:cs typeface="Tahoma" panose="020B0604030504040204" pitchFamily="34" charset="0"/>
              </a:rPr>
              <a:t>Tài</a:t>
            </a:r>
            <a:r>
              <a:rPr lang="en-US" sz="2200" b="1" dirty="0" smtClean="0">
                <a:solidFill>
                  <a:prstClr val="white"/>
                </a:solidFill>
                <a:ea typeface="Tahoma" panose="020B0604030504040204" pitchFamily="34" charset="0"/>
                <a:cs typeface="Tahoma" panose="020B0604030504040204" pitchFamily="34" charset="0"/>
              </a:rPr>
              <a:t> </a:t>
            </a:r>
            <a:r>
              <a:rPr lang="en-US" sz="2200" b="1" dirty="0" err="1" smtClean="0">
                <a:solidFill>
                  <a:prstClr val="white"/>
                </a:solidFill>
                <a:ea typeface="Tahoma" panose="020B0604030504040204" pitchFamily="34" charset="0"/>
                <a:cs typeface="Tahoma" panose="020B0604030504040204" pitchFamily="34" charset="0"/>
              </a:rPr>
              <a:t>hoa</a:t>
            </a:r>
            <a:r>
              <a:rPr lang="en-US" sz="2200" b="1" dirty="0" smtClean="0">
                <a:solidFill>
                  <a:prstClr val="white"/>
                </a:solidFill>
                <a:ea typeface="Tahoma" panose="020B0604030504040204" pitchFamily="34" charset="0"/>
                <a:cs typeface="Tahoma" panose="020B0604030504040204" pitchFamily="34" charset="0"/>
              </a:rPr>
              <a:t> </a:t>
            </a:r>
            <a:r>
              <a:rPr lang="en-US" sz="2200" b="1" dirty="0" err="1" smtClean="0">
                <a:solidFill>
                  <a:prstClr val="white"/>
                </a:solidFill>
                <a:ea typeface="Tahoma" panose="020B0604030504040204" pitchFamily="34" charset="0"/>
                <a:cs typeface="Tahoma" panose="020B0604030504040204" pitchFamily="34" charset="0"/>
              </a:rPr>
              <a:t>hào</a:t>
            </a:r>
            <a:r>
              <a:rPr lang="en-US" sz="2200" b="1" dirty="0" smtClean="0">
                <a:solidFill>
                  <a:prstClr val="white"/>
                </a:solidFill>
                <a:ea typeface="Tahoma" panose="020B0604030504040204" pitchFamily="34" charset="0"/>
                <a:cs typeface="Tahoma" panose="020B0604030504040204" pitchFamily="34" charset="0"/>
              </a:rPr>
              <a:t> </a:t>
            </a:r>
            <a:r>
              <a:rPr lang="en-US" sz="2200" b="1" dirty="0" err="1" smtClean="0">
                <a:solidFill>
                  <a:prstClr val="white"/>
                </a:solidFill>
                <a:ea typeface="Tahoma" panose="020B0604030504040204" pitchFamily="34" charset="0"/>
                <a:cs typeface="Tahoma" panose="020B0604030504040204" pitchFamily="34" charset="0"/>
              </a:rPr>
              <a:t>hiệp</a:t>
            </a:r>
            <a:endParaRPr lang="en-US" sz="2200" b="1" dirty="0">
              <a:solidFill>
                <a:prstClr val="white"/>
              </a:solidFill>
              <a:ea typeface="Tahoma" panose="020B0604030504040204" pitchFamily="34" charset="0"/>
              <a:cs typeface="Tahoma" panose="020B0604030504040204" pitchFamily="34" charset="0"/>
            </a:endParaRPr>
          </a:p>
        </p:txBody>
      </p:sp>
      <p:pic>
        <p:nvPicPr>
          <p:cNvPr id="38" name="Question">
            <a:hlinkClick r:id="" action="ppaction://media"/>
            <a:extLst>
              <a:ext uri="{FF2B5EF4-FFF2-40B4-BE49-F238E27FC236}">
                <a16:creationId xmlns=""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2202905" y="2630411"/>
            <a:ext cx="487363" cy="487363"/>
          </a:xfrm>
          <a:prstGeom prst="rect">
            <a:avLst/>
          </a:prstGeom>
        </p:spPr>
      </p:pic>
    </p:spTree>
    <p:extLst>
      <p:ext uri="{BB962C8B-B14F-4D97-AF65-F5344CB8AC3E}">
        <p14:creationId xmlns:p14="http://schemas.microsoft.com/office/powerpoint/2010/main" val="3930800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 name="Picture 25">
            <a:extLst>
              <a:ext uri="{FF2B5EF4-FFF2-40B4-BE49-F238E27FC236}">
                <a16:creationId xmlns="" xmlns:a16="http://schemas.microsoft.com/office/drawing/2014/main" id="{34294F01-75A2-47C6-8975-F699C21E23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22084" y="-49894"/>
            <a:ext cx="3468041" cy="3468041"/>
          </a:xfrm>
          <a:prstGeom prst="rect">
            <a:avLst/>
          </a:prstGeom>
        </p:spPr>
      </p:pic>
      <p:cxnSp>
        <p:nvCxnSpPr>
          <p:cNvPr id="23" name="Straight Connector 22">
            <a:extLst>
              <a:ext uri="{FF2B5EF4-FFF2-40B4-BE49-F238E27FC236}">
                <a16:creationId xmlns="" xmlns:a16="http://schemas.microsoft.com/office/drawing/2014/main"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 xmlns:a16="http://schemas.microsoft.com/office/drawing/2014/main" id="{2F7D700C-B032-496C-9680-57633EB31182}"/>
              </a:ext>
            </a:extLst>
          </p:cNvPr>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 xmlns:a16="http://schemas.microsoft.com/office/drawing/2014/main"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 xmlns:a16="http://schemas.microsoft.com/office/drawing/2014/main" id="{2254BD6F-C222-4EBF-A18A-FDA724EC8AEA}"/>
              </a:ext>
            </a:extLst>
          </p:cNvPr>
          <p:cNvSpPr/>
          <p:nvPr/>
        </p:nvSpPr>
        <p:spPr>
          <a:xfrm flipH="1">
            <a:off x="659905" y="3418147"/>
            <a:ext cx="10872190" cy="1418065"/>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b="1">
              <a:solidFill>
                <a:prstClr val="white"/>
              </a:solidFill>
              <a:latin typeface="Times New Roman" pitchFamily="18" charset="0"/>
              <a:cs typeface="Times New Roman" pitchFamily="18" charset="0"/>
            </a:endParaRPr>
          </a:p>
        </p:txBody>
      </p:sp>
      <p:sp>
        <p:nvSpPr>
          <p:cNvPr id="24" name="TextBox 23">
            <a:extLst>
              <a:ext uri="{FF2B5EF4-FFF2-40B4-BE49-F238E27FC236}">
                <a16:creationId xmlns="" xmlns:a16="http://schemas.microsoft.com/office/drawing/2014/main" id="{4605F6AC-8356-4661-B6A4-309609CF4CCF}"/>
              </a:ext>
            </a:extLst>
          </p:cNvPr>
          <p:cNvSpPr txBox="1"/>
          <p:nvPr/>
        </p:nvSpPr>
        <p:spPr>
          <a:xfrm>
            <a:off x="1384917" y="3490418"/>
            <a:ext cx="9383697" cy="1292662"/>
          </a:xfrm>
          <a:prstGeom prst="rect">
            <a:avLst/>
          </a:prstGeom>
          <a:noFill/>
        </p:spPr>
        <p:txBody>
          <a:bodyPr wrap="square" rtlCol="0">
            <a:spAutoFit/>
          </a:bodyPr>
          <a:lstStyle/>
          <a:p>
            <a:pPr algn="just">
              <a:defRPr/>
            </a:pPr>
            <a:r>
              <a:rPr lang="en-US" sz="2600" b="1" dirty="0" err="1" smtClean="0">
                <a:solidFill>
                  <a:schemeClr val="bg1"/>
                </a:solidFill>
                <a:latin typeface="Times New Roman" pitchFamily="18" charset="0"/>
                <a:cs typeface="Times New Roman" pitchFamily="18" charset="0"/>
              </a:rPr>
              <a:t>Câu</a:t>
            </a:r>
            <a:r>
              <a:rPr lang="en-US" sz="2600" b="1" dirty="0" smtClean="0">
                <a:solidFill>
                  <a:schemeClr val="bg1"/>
                </a:solidFill>
                <a:latin typeface="Times New Roman" pitchFamily="18" charset="0"/>
                <a:cs typeface="Times New Roman" pitchFamily="18" charset="0"/>
              </a:rPr>
              <a:t> </a:t>
            </a:r>
            <a:r>
              <a:rPr lang="en-US" sz="2600" b="1" dirty="0" err="1" smtClean="0">
                <a:solidFill>
                  <a:schemeClr val="bg1"/>
                </a:solidFill>
                <a:latin typeface="Times New Roman" pitchFamily="18" charset="0"/>
                <a:cs typeface="Times New Roman" pitchFamily="18" charset="0"/>
              </a:rPr>
              <a:t>hỏi</a:t>
            </a:r>
            <a:r>
              <a:rPr lang="en-US" sz="2600" b="1" dirty="0" smtClean="0">
                <a:solidFill>
                  <a:schemeClr val="bg1"/>
                </a:solidFill>
                <a:latin typeface="Times New Roman" pitchFamily="18" charset="0"/>
                <a:cs typeface="Times New Roman" pitchFamily="18" charset="0"/>
              </a:rPr>
              <a:t> 5: </a:t>
            </a:r>
            <a:r>
              <a:rPr lang="vi-VN" sz="2600" b="1" dirty="0" smtClean="0">
                <a:solidFill>
                  <a:schemeClr val="bg1"/>
                </a:solidFill>
                <a:latin typeface="Times New Roman" pitchFamily="18" charset="0"/>
                <a:cs typeface="Times New Roman" pitchFamily="18" charset="0"/>
              </a:rPr>
              <a:t>Trong </a:t>
            </a:r>
            <a:r>
              <a:rPr lang="vi-VN" sz="2600" b="1" dirty="0">
                <a:solidFill>
                  <a:schemeClr val="bg1"/>
                </a:solidFill>
                <a:latin typeface="Times New Roman" pitchFamily="18" charset="0"/>
                <a:cs typeface="Times New Roman" pitchFamily="18" charset="0"/>
              </a:rPr>
              <a:t>Chuyện chức phán sự đền Tản Viên của Nguyễn Dữ, chi tiết nào đóng vai trò làm nền cho việc triển khai hàng loạt các chi tiết hoang đường kì ảo?</a:t>
            </a:r>
            <a:endParaRPr lang="en-US" sz="2600" b="1" dirty="0">
              <a:solidFill>
                <a:schemeClr val="bg1"/>
              </a:solidFill>
              <a:latin typeface="Times New Roman" pitchFamily="18" charset="0"/>
              <a:cs typeface="Times New Roman" pitchFamily="18" charset="0"/>
            </a:endParaRPr>
          </a:p>
        </p:txBody>
      </p:sp>
      <p:sp>
        <p:nvSpPr>
          <p:cNvPr id="15" name="bang b">
            <a:extLst>
              <a:ext uri="{FF2B5EF4-FFF2-40B4-BE49-F238E27FC236}">
                <a16:creationId xmlns="" xmlns:a16="http://schemas.microsoft.com/office/drawing/2014/main" id="{D0E6AFB4-275F-4728-9A13-27E00F9EA3A2}"/>
              </a:ext>
            </a:extLst>
          </p:cNvPr>
          <p:cNvSpPr/>
          <p:nvPr/>
        </p:nvSpPr>
        <p:spPr>
          <a:xfrm flipH="1">
            <a:off x="6056102" y="5100583"/>
            <a:ext cx="5972988"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b="1">
              <a:solidFill>
                <a:prstClr val="white"/>
              </a:solidFill>
              <a:latin typeface="Times New Roman" pitchFamily="18" charset="0"/>
              <a:cs typeface="Times New Roman" pitchFamily="18" charset="0"/>
            </a:endParaRPr>
          </a:p>
        </p:txBody>
      </p:sp>
      <p:sp>
        <p:nvSpPr>
          <p:cNvPr id="16" name="bang c">
            <a:extLst>
              <a:ext uri="{FF2B5EF4-FFF2-40B4-BE49-F238E27FC236}">
                <a16:creationId xmlns="" xmlns:a16="http://schemas.microsoft.com/office/drawing/2014/main" id="{CA2E0476-BE10-4768-BE1B-A9C0072703C2}"/>
              </a:ext>
            </a:extLst>
          </p:cNvPr>
          <p:cNvSpPr/>
          <p:nvPr/>
        </p:nvSpPr>
        <p:spPr>
          <a:xfrm flipH="1">
            <a:off x="114653" y="5958224"/>
            <a:ext cx="5765884"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b="1">
              <a:solidFill>
                <a:prstClr val="white"/>
              </a:solidFill>
              <a:latin typeface="Times New Roman" pitchFamily="18" charset="0"/>
              <a:cs typeface="Times New Roman" pitchFamily="18" charset="0"/>
            </a:endParaRPr>
          </a:p>
        </p:txBody>
      </p:sp>
      <p:sp>
        <p:nvSpPr>
          <p:cNvPr id="25" name="cau hoi b">
            <a:extLst>
              <a:ext uri="{FF2B5EF4-FFF2-40B4-BE49-F238E27FC236}">
                <a16:creationId xmlns="" xmlns:a16="http://schemas.microsoft.com/office/drawing/2014/main" id="{9897B1B9-EB78-41AF-AC33-1E8F7714B11F}"/>
              </a:ext>
            </a:extLst>
          </p:cNvPr>
          <p:cNvSpPr txBox="1"/>
          <p:nvPr/>
        </p:nvSpPr>
        <p:spPr>
          <a:xfrm>
            <a:off x="6124062" y="5187018"/>
            <a:ext cx="6369821" cy="400110"/>
          </a:xfrm>
          <a:prstGeom prst="rect">
            <a:avLst/>
          </a:prstGeom>
          <a:noFill/>
        </p:spPr>
        <p:txBody>
          <a:bodyPr wrap="square" rtlCol="0">
            <a:spAutoFit/>
          </a:bodyPr>
          <a:lstStyle/>
          <a:p>
            <a:pPr>
              <a:buClr>
                <a:prstClr val="white"/>
              </a:buClr>
              <a:defRPr/>
            </a:pPr>
            <a:r>
              <a:rPr lang="en-US" sz="2000" b="1" dirty="0">
                <a:solidFill>
                  <a:srgbClr val="FFC000"/>
                </a:solidFill>
                <a:latin typeface="Times New Roman" pitchFamily="18" charset="0"/>
                <a:ea typeface="Tahoma" panose="020B0604030504040204" pitchFamily="34" charset="0"/>
                <a:cs typeface="Times New Roman" pitchFamily="18" charset="0"/>
              </a:rPr>
              <a:t>B. </a:t>
            </a:r>
            <a:r>
              <a:rPr lang="en-US" sz="2000" b="1" dirty="0" err="1" smtClean="0">
                <a:solidFill>
                  <a:prstClr val="white"/>
                </a:solidFill>
                <a:latin typeface="Times New Roman" pitchFamily="18" charset="0"/>
                <a:ea typeface="Tahoma" panose="020B0604030504040204" pitchFamily="34" charset="0"/>
                <a:cs typeface="Times New Roman" pitchFamily="18" charset="0"/>
              </a:rPr>
              <a:t>Tử</a:t>
            </a:r>
            <a:r>
              <a:rPr lang="en-US" sz="2000" b="1" dirty="0" smtClean="0">
                <a:solidFill>
                  <a:prstClr val="white"/>
                </a:solidFill>
                <a:latin typeface="Times New Roman" pitchFamily="18" charset="0"/>
                <a:ea typeface="Tahoma" panose="020B0604030504040204" pitchFamily="34" charset="0"/>
                <a:cs typeface="Times New Roman" pitchFamily="18" charset="0"/>
              </a:rPr>
              <a:t> </a:t>
            </a:r>
            <a:r>
              <a:rPr lang="en-US" sz="2000" b="1" dirty="0" err="1" smtClean="0">
                <a:solidFill>
                  <a:prstClr val="white"/>
                </a:solidFill>
                <a:latin typeface="Times New Roman" pitchFamily="18" charset="0"/>
                <a:ea typeface="Tahoma" panose="020B0604030504040204" pitchFamily="34" charset="0"/>
                <a:cs typeface="Times New Roman" pitchFamily="18" charset="0"/>
              </a:rPr>
              <a:t>Văn</a:t>
            </a:r>
            <a:r>
              <a:rPr lang="en-US" sz="2000" b="1" dirty="0" smtClean="0">
                <a:solidFill>
                  <a:prstClr val="white"/>
                </a:solidFill>
                <a:latin typeface="Times New Roman" pitchFamily="18" charset="0"/>
                <a:ea typeface="Tahoma" panose="020B0604030504040204" pitchFamily="34" charset="0"/>
                <a:cs typeface="Times New Roman" pitchFamily="18" charset="0"/>
              </a:rPr>
              <a:t> </a:t>
            </a:r>
            <a:r>
              <a:rPr lang="en-US" sz="2000" b="1" dirty="0" err="1" smtClean="0">
                <a:solidFill>
                  <a:prstClr val="white"/>
                </a:solidFill>
                <a:latin typeface="Times New Roman" pitchFamily="18" charset="0"/>
                <a:ea typeface="Tahoma" panose="020B0604030504040204" pitchFamily="34" charset="0"/>
                <a:cs typeface="Times New Roman" pitchFamily="18" charset="0"/>
              </a:rPr>
              <a:t>khó</a:t>
            </a:r>
            <a:r>
              <a:rPr lang="en-US" sz="2000" b="1" dirty="0" smtClean="0">
                <a:solidFill>
                  <a:prstClr val="white"/>
                </a:solidFill>
                <a:latin typeface="Times New Roman" pitchFamily="18" charset="0"/>
                <a:ea typeface="Tahoma" panose="020B0604030504040204" pitchFamily="34" charset="0"/>
                <a:cs typeface="Times New Roman" pitchFamily="18" charset="0"/>
              </a:rPr>
              <a:t> </a:t>
            </a:r>
            <a:r>
              <a:rPr lang="en-US" sz="2000" b="1" dirty="0" err="1" smtClean="0">
                <a:solidFill>
                  <a:prstClr val="white"/>
                </a:solidFill>
                <a:latin typeface="Times New Roman" pitchFamily="18" charset="0"/>
                <a:ea typeface="Tahoma" panose="020B0604030504040204" pitchFamily="34" charset="0"/>
                <a:cs typeface="Times New Roman" pitchFamily="18" charset="0"/>
              </a:rPr>
              <a:t>chịu</a:t>
            </a:r>
            <a:r>
              <a:rPr lang="en-US" sz="2000" b="1" dirty="0" smtClean="0">
                <a:solidFill>
                  <a:prstClr val="white"/>
                </a:solidFill>
                <a:latin typeface="Times New Roman" pitchFamily="18" charset="0"/>
                <a:ea typeface="Tahoma" panose="020B0604030504040204" pitchFamily="34" charset="0"/>
                <a:cs typeface="Times New Roman" pitchFamily="18" charset="0"/>
              </a:rPr>
              <a:t>, </a:t>
            </a:r>
            <a:r>
              <a:rPr lang="en-US" sz="2000" b="1" dirty="0" err="1" smtClean="0">
                <a:solidFill>
                  <a:prstClr val="white"/>
                </a:solidFill>
                <a:latin typeface="Times New Roman" pitchFamily="18" charset="0"/>
                <a:ea typeface="Tahoma" panose="020B0604030504040204" pitchFamily="34" charset="0"/>
                <a:cs typeface="Times New Roman" pitchFamily="18" charset="0"/>
              </a:rPr>
              <a:t>sốt</a:t>
            </a:r>
            <a:r>
              <a:rPr lang="en-US" sz="2000" b="1" dirty="0" smtClean="0">
                <a:solidFill>
                  <a:prstClr val="white"/>
                </a:solidFill>
                <a:latin typeface="Times New Roman" pitchFamily="18" charset="0"/>
                <a:ea typeface="Tahoma" panose="020B0604030504040204" pitchFamily="34" charset="0"/>
                <a:cs typeface="Times New Roman" pitchFamily="18" charset="0"/>
              </a:rPr>
              <a:t> </a:t>
            </a:r>
            <a:r>
              <a:rPr lang="en-US" sz="2000" b="1" dirty="0" err="1" smtClean="0">
                <a:solidFill>
                  <a:prstClr val="white"/>
                </a:solidFill>
                <a:latin typeface="Times New Roman" pitchFamily="18" charset="0"/>
                <a:ea typeface="Tahoma" panose="020B0604030504040204" pitchFamily="34" charset="0"/>
                <a:cs typeface="Times New Roman" pitchFamily="18" charset="0"/>
              </a:rPr>
              <a:t>nóng</a:t>
            </a:r>
            <a:r>
              <a:rPr lang="en-US" sz="2000" b="1" dirty="0" smtClean="0">
                <a:solidFill>
                  <a:prstClr val="white"/>
                </a:solidFill>
                <a:latin typeface="Times New Roman" pitchFamily="18" charset="0"/>
                <a:ea typeface="Tahoma" panose="020B0604030504040204" pitchFamily="34" charset="0"/>
                <a:cs typeface="Times New Roman" pitchFamily="18" charset="0"/>
              </a:rPr>
              <a:t>, </a:t>
            </a:r>
            <a:r>
              <a:rPr lang="en-US" sz="2000" b="1" dirty="0" err="1" smtClean="0">
                <a:solidFill>
                  <a:prstClr val="white"/>
                </a:solidFill>
                <a:latin typeface="Times New Roman" pitchFamily="18" charset="0"/>
                <a:ea typeface="Tahoma" panose="020B0604030504040204" pitchFamily="34" charset="0"/>
                <a:cs typeface="Times New Roman" pitchFamily="18" charset="0"/>
              </a:rPr>
              <a:t>sốt</a:t>
            </a:r>
            <a:r>
              <a:rPr lang="en-US" sz="2000" b="1" dirty="0" smtClean="0">
                <a:solidFill>
                  <a:prstClr val="white"/>
                </a:solidFill>
                <a:latin typeface="Times New Roman" pitchFamily="18" charset="0"/>
                <a:ea typeface="Tahoma" panose="020B0604030504040204" pitchFamily="34" charset="0"/>
                <a:cs typeface="Times New Roman" pitchFamily="18" charset="0"/>
              </a:rPr>
              <a:t> </a:t>
            </a:r>
            <a:r>
              <a:rPr lang="en-US" sz="2000" b="1" dirty="0" err="1" smtClean="0">
                <a:solidFill>
                  <a:prstClr val="white"/>
                </a:solidFill>
                <a:latin typeface="Times New Roman" pitchFamily="18" charset="0"/>
                <a:ea typeface="Tahoma" panose="020B0604030504040204" pitchFamily="34" charset="0"/>
                <a:cs typeface="Times New Roman" pitchFamily="18" charset="0"/>
              </a:rPr>
              <a:t>rét</a:t>
            </a:r>
            <a:r>
              <a:rPr lang="en-US" sz="2000" b="1" dirty="0" smtClean="0">
                <a:solidFill>
                  <a:prstClr val="white"/>
                </a:solidFill>
                <a:latin typeface="Times New Roman" pitchFamily="18" charset="0"/>
                <a:ea typeface="Tahoma" panose="020B0604030504040204" pitchFamily="34" charset="0"/>
                <a:cs typeface="Times New Roman" pitchFamily="18" charset="0"/>
              </a:rPr>
              <a:t> </a:t>
            </a:r>
            <a:r>
              <a:rPr lang="en-US" sz="2000" b="1" dirty="0" err="1" smtClean="0">
                <a:solidFill>
                  <a:prstClr val="white"/>
                </a:solidFill>
                <a:latin typeface="Times New Roman" pitchFamily="18" charset="0"/>
                <a:ea typeface="Tahoma" panose="020B0604030504040204" pitchFamily="34" charset="0"/>
                <a:cs typeface="Times New Roman" pitchFamily="18" charset="0"/>
              </a:rPr>
              <a:t>sau</a:t>
            </a:r>
            <a:r>
              <a:rPr lang="en-US" sz="2000" b="1" dirty="0" smtClean="0">
                <a:solidFill>
                  <a:prstClr val="white"/>
                </a:solidFill>
                <a:latin typeface="Times New Roman" pitchFamily="18" charset="0"/>
                <a:ea typeface="Tahoma" panose="020B0604030504040204" pitchFamily="34" charset="0"/>
                <a:cs typeface="Times New Roman" pitchFamily="18" charset="0"/>
              </a:rPr>
              <a:t> </a:t>
            </a:r>
            <a:r>
              <a:rPr lang="en-US" sz="2000" b="1" dirty="0" err="1" smtClean="0">
                <a:solidFill>
                  <a:prstClr val="white"/>
                </a:solidFill>
                <a:latin typeface="Times New Roman" pitchFamily="18" charset="0"/>
                <a:ea typeface="Tahoma" panose="020B0604030504040204" pitchFamily="34" charset="0"/>
                <a:cs typeface="Times New Roman" pitchFamily="18" charset="0"/>
              </a:rPr>
              <a:t>khi</a:t>
            </a:r>
            <a:r>
              <a:rPr lang="en-US" sz="2000" b="1" dirty="0" smtClean="0">
                <a:solidFill>
                  <a:prstClr val="white"/>
                </a:solidFill>
                <a:latin typeface="Times New Roman" pitchFamily="18" charset="0"/>
                <a:ea typeface="Tahoma" panose="020B0604030504040204" pitchFamily="34" charset="0"/>
                <a:cs typeface="Times New Roman" pitchFamily="18" charset="0"/>
              </a:rPr>
              <a:t> </a:t>
            </a:r>
            <a:r>
              <a:rPr lang="en-US" sz="2000" b="1" dirty="0" err="1" smtClean="0">
                <a:solidFill>
                  <a:prstClr val="white"/>
                </a:solidFill>
                <a:latin typeface="Times New Roman" pitchFamily="18" charset="0"/>
                <a:ea typeface="Tahoma" panose="020B0604030504040204" pitchFamily="34" charset="0"/>
                <a:cs typeface="Times New Roman" pitchFamily="18" charset="0"/>
              </a:rPr>
              <a:t>đốt</a:t>
            </a:r>
            <a:r>
              <a:rPr lang="en-US" sz="2000" b="1" dirty="0" smtClean="0">
                <a:solidFill>
                  <a:prstClr val="white"/>
                </a:solidFill>
                <a:latin typeface="Times New Roman" pitchFamily="18" charset="0"/>
                <a:ea typeface="Tahoma" panose="020B0604030504040204" pitchFamily="34" charset="0"/>
                <a:cs typeface="Times New Roman" pitchFamily="18" charset="0"/>
              </a:rPr>
              <a:t> </a:t>
            </a:r>
            <a:r>
              <a:rPr lang="en-US" sz="2000" b="1" dirty="0" err="1" smtClean="0">
                <a:solidFill>
                  <a:prstClr val="white"/>
                </a:solidFill>
                <a:latin typeface="Times New Roman" pitchFamily="18" charset="0"/>
                <a:ea typeface="Tahoma" panose="020B0604030504040204" pitchFamily="34" charset="0"/>
                <a:cs typeface="Times New Roman" pitchFamily="18" charset="0"/>
              </a:rPr>
              <a:t>đền</a:t>
            </a:r>
            <a:endParaRPr lang="en-US" sz="2000" b="1" dirty="0">
              <a:solidFill>
                <a:prstClr val="white"/>
              </a:solidFill>
              <a:latin typeface="Times New Roman" pitchFamily="18" charset="0"/>
              <a:ea typeface="Tahoma" panose="020B0604030504040204" pitchFamily="34" charset="0"/>
              <a:cs typeface="Times New Roman" pitchFamily="18" charset="0"/>
            </a:endParaRPr>
          </a:p>
        </p:txBody>
      </p:sp>
      <p:sp>
        <p:nvSpPr>
          <p:cNvPr id="27" name="cau hoi c">
            <a:extLst>
              <a:ext uri="{FF2B5EF4-FFF2-40B4-BE49-F238E27FC236}">
                <a16:creationId xmlns="" xmlns:a16="http://schemas.microsoft.com/office/drawing/2014/main" id="{D96707EC-5A82-4050-B897-6DBAB63AC957}"/>
              </a:ext>
            </a:extLst>
          </p:cNvPr>
          <p:cNvSpPr txBox="1"/>
          <p:nvPr/>
        </p:nvSpPr>
        <p:spPr>
          <a:xfrm>
            <a:off x="286176" y="6060425"/>
            <a:ext cx="5389410" cy="400110"/>
          </a:xfrm>
          <a:prstGeom prst="rect">
            <a:avLst/>
          </a:prstGeom>
          <a:noFill/>
        </p:spPr>
        <p:txBody>
          <a:bodyPr wrap="square" rtlCol="0">
            <a:spAutoFit/>
          </a:bodyPr>
          <a:lstStyle/>
          <a:p>
            <a:pPr>
              <a:buClr>
                <a:prstClr val="white"/>
              </a:buClr>
              <a:defRPr/>
            </a:pPr>
            <a:r>
              <a:rPr lang="en-US" sz="2000" b="1" dirty="0">
                <a:solidFill>
                  <a:srgbClr val="FFC000"/>
                </a:solidFill>
                <a:latin typeface="Times New Roman" pitchFamily="18" charset="0"/>
                <a:ea typeface="Tahoma" panose="020B0604030504040204" pitchFamily="34" charset="0"/>
                <a:cs typeface="Times New Roman" pitchFamily="18" charset="0"/>
              </a:rPr>
              <a:t>C. </a:t>
            </a:r>
            <a:r>
              <a:rPr lang="en-US" sz="2000" b="1" dirty="0" err="1" smtClean="0">
                <a:solidFill>
                  <a:prstClr val="white"/>
                </a:solidFill>
                <a:latin typeface="Times New Roman" pitchFamily="18" charset="0"/>
                <a:ea typeface="Tahoma" panose="020B0604030504040204" pitchFamily="34" charset="0"/>
                <a:cs typeface="Times New Roman" pitchFamily="18" charset="0"/>
              </a:rPr>
              <a:t>Qủy</a:t>
            </a:r>
            <a:r>
              <a:rPr lang="en-US" sz="2000" b="1" dirty="0" smtClean="0">
                <a:solidFill>
                  <a:prstClr val="white"/>
                </a:solidFill>
                <a:latin typeface="Times New Roman" pitchFamily="18" charset="0"/>
                <a:ea typeface="Tahoma" panose="020B0604030504040204" pitchFamily="34" charset="0"/>
                <a:cs typeface="Times New Roman" pitchFamily="18" charset="0"/>
              </a:rPr>
              <a:t> </a:t>
            </a:r>
            <a:r>
              <a:rPr lang="en-US" sz="2000" b="1" dirty="0" err="1" smtClean="0">
                <a:solidFill>
                  <a:prstClr val="white"/>
                </a:solidFill>
                <a:latin typeface="Times New Roman" pitchFamily="18" charset="0"/>
                <a:ea typeface="Tahoma" panose="020B0604030504040204" pitchFamily="34" charset="0"/>
                <a:cs typeface="Times New Roman" pitchFamily="18" charset="0"/>
              </a:rPr>
              <a:t>Dạ</a:t>
            </a:r>
            <a:r>
              <a:rPr lang="en-US" sz="2000" b="1" dirty="0" smtClean="0">
                <a:solidFill>
                  <a:prstClr val="white"/>
                </a:solidFill>
                <a:latin typeface="Times New Roman" pitchFamily="18" charset="0"/>
                <a:ea typeface="Tahoma" panose="020B0604030504040204" pitchFamily="34" charset="0"/>
                <a:cs typeface="Times New Roman" pitchFamily="18" charset="0"/>
              </a:rPr>
              <a:t> </a:t>
            </a:r>
            <a:r>
              <a:rPr lang="en-US" sz="2000" b="1" dirty="0" err="1" smtClean="0">
                <a:solidFill>
                  <a:prstClr val="white"/>
                </a:solidFill>
                <a:latin typeface="Times New Roman" pitchFamily="18" charset="0"/>
                <a:ea typeface="Tahoma" panose="020B0604030504040204" pitchFamily="34" charset="0"/>
                <a:cs typeface="Times New Roman" pitchFamily="18" charset="0"/>
              </a:rPr>
              <a:t>Xoa</a:t>
            </a:r>
            <a:r>
              <a:rPr lang="en-US" sz="2000" b="1" dirty="0" smtClean="0">
                <a:solidFill>
                  <a:prstClr val="white"/>
                </a:solidFill>
                <a:latin typeface="Times New Roman" pitchFamily="18" charset="0"/>
                <a:ea typeface="Tahoma" panose="020B0604030504040204" pitchFamily="34" charset="0"/>
                <a:cs typeface="Times New Roman" pitchFamily="18" charset="0"/>
              </a:rPr>
              <a:t> </a:t>
            </a:r>
            <a:r>
              <a:rPr lang="en-US" sz="2000" b="1" dirty="0" err="1" smtClean="0">
                <a:solidFill>
                  <a:prstClr val="white"/>
                </a:solidFill>
                <a:latin typeface="Times New Roman" pitchFamily="18" charset="0"/>
                <a:ea typeface="Tahoma" panose="020B0604030504040204" pitchFamily="34" charset="0"/>
                <a:cs typeface="Times New Roman" pitchFamily="18" charset="0"/>
              </a:rPr>
              <a:t>dẫn</a:t>
            </a:r>
            <a:r>
              <a:rPr lang="en-US" sz="2000" b="1" dirty="0" smtClean="0">
                <a:solidFill>
                  <a:prstClr val="white"/>
                </a:solidFill>
                <a:latin typeface="Times New Roman" pitchFamily="18" charset="0"/>
                <a:ea typeface="Tahoma" panose="020B0604030504040204" pitchFamily="34" charset="0"/>
                <a:cs typeface="Times New Roman" pitchFamily="18" charset="0"/>
              </a:rPr>
              <a:t> </a:t>
            </a:r>
            <a:r>
              <a:rPr lang="en-US" sz="2000" b="1" dirty="0" err="1" smtClean="0">
                <a:solidFill>
                  <a:prstClr val="white"/>
                </a:solidFill>
                <a:latin typeface="Times New Roman" pitchFamily="18" charset="0"/>
                <a:ea typeface="Tahoma" panose="020B0604030504040204" pitchFamily="34" charset="0"/>
                <a:cs typeface="Times New Roman" pitchFamily="18" charset="0"/>
              </a:rPr>
              <a:t>Tử</a:t>
            </a:r>
            <a:r>
              <a:rPr lang="en-US" sz="2000" b="1" dirty="0" smtClean="0">
                <a:solidFill>
                  <a:prstClr val="white"/>
                </a:solidFill>
                <a:latin typeface="Times New Roman" pitchFamily="18" charset="0"/>
                <a:ea typeface="Tahoma" panose="020B0604030504040204" pitchFamily="34" charset="0"/>
                <a:cs typeface="Times New Roman" pitchFamily="18" charset="0"/>
              </a:rPr>
              <a:t> </a:t>
            </a:r>
            <a:r>
              <a:rPr lang="en-US" sz="2000" b="1" dirty="0" err="1" smtClean="0">
                <a:solidFill>
                  <a:prstClr val="white"/>
                </a:solidFill>
                <a:latin typeface="Times New Roman" pitchFamily="18" charset="0"/>
                <a:ea typeface="Tahoma" panose="020B0604030504040204" pitchFamily="34" charset="0"/>
                <a:cs typeface="Times New Roman" pitchFamily="18" charset="0"/>
              </a:rPr>
              <a:t>Văn</a:t>
            </a:r>
            <a:r>
              <a:rPr lang="en-US" sz="2000" b="1" dirty="0" smtClean="0">
                <a:solidFill>
                  <a:prstClr val="white"/>
                </a:solidFill>
                <a:latin typeface="Times New Roman" pitchFamily="18" charset="0"/>
                <a:ea typeface="Tahoma" panose="020B0604030504040204" pitchFamily="34" charset="0"/>
                <a:cs typeface="Times New Roman" pitchFamily="18" charset="0"/>
              </a:rPr>
              <a:t> </a:t>
            </a:r>
            <a:r>
              <a:rPr lang="en-US" sz="2000" b="1" dirty="0" err="1" smtClean="0">
                <a:solidFill>
                  <a:prstClr val="white"/>
                </a:solidFill>
                <a:latin typeface="Times New Roman" pitchFamily="18" charset="0"/>
                <a:ea typeface="Tahoma" panose="020B0604030504040204" pitchFamily="34" charset="0"/>
                <a:cs typeface="Times New Roman" pitchFamily="18" charset="0"/>
              </a:rPr>
              <a:t>xuống</a:t>
            </a:r>
            <a:r>
              <a:rPr lang="en-US" sz="2000" b="1" dirty="0" smtClean="0">
                <a:solidFill>
                  <a:prstClr val="white"/>
                </a:solidFill>
                <a:latin typeface="Times New Roman" pitchFamily="18" charset="0"/>
                <a:ea typeface="Tahoma" panose="020B0604030504040204" pitchFamily="34" charset="0"/>
                <a:cs typeface="Times New Roman" pitchFamily="18" charset="0"/>
              </a:rPr>
              <a:t> </a:t>
            </a:r>
            <a:r>
              <a:rPr lang="en-US" sz="2000" b="1" dirty="0" err="1" smtClean="0">
                <a:solidFill>
                  <a:prstClr val="white"/>
                </a:solidFill>
                <a:latin typeface="Times New Roman" pitchFamily="18" charset="0"/>
                <a:ea typeface="Tahoma" panose="020B0604030504040204" pitchFamily="34" charset="0"/>
                <a:cs typeface="Times New Roman" pitchFamily="18" charset="0"/>
              </a:rPr>
              <a:t>âm</a:t>
            </a:r>
            <a:r>
              <a:rPr lang="en-US" sz="2000" b="1" dirty="0" smtClean="0">
                <a:solidFill>
                  <a:prstClr val="white"/>
                </a:solidFill>
                <a:latin typeface="Times New Roman" pitchFamily="18" charset="0"/>
                <a:ea typeface="Tahoma" panose="020B0604030504040204" pitchFamily="34" charset="0"/>
                <a:cs typeface="Times New Roman" pitchFamily="18" charset="0"/>
              </a:rPr>
              <a:t> </a:t>
            </a:r>
            <a:r>
              <a:rPr lang="en-US" sz="2000" b="1" dirty="0" err="1" smtClean="0">
                <a:solidFill>
                  <a:prstClr val="white"/>
                </a:solidFill>
                <a:latin typeface="Times New Roman" pitchFamily="18" charset="0"/>
                <a:ea typeface="Tahoma" panose="020B0604030504040204" pitchFamily="34" charset="0"/>
                <a:cs typeface="Times New Roman" pitchFamily="18" charset="0"/>
              </a:rPr>
              <a:t>phủ</a:t>
            </a:r>
            <a:endParaRPr lang="en-US" sz="2000" b="1" dirty="0">
              <a:solidFill>
                <a:prstClr val="white"/>
              </a:solidFill>
              <a:latin typeface="Times New Roman" pitchFamily="18" charset="0"/>
              <a:ea typeface="Tahoma" panose="020B0604030504040204" pitchFamily="34" charset="0"/>
              <a:cs typeface="Times New Roman" pitchFamily="18" charset="0"/>
            </a:endParaRPr>
          </a:p>
        </p:txBody>
      </p:sp>
      <p:sp>
        <p:nvSpPr>
          <p:cNvPr id="31" name="bang a">
            <a:extLst>
              <a:ext uri="{FF2B5EF4-FFF2-40B4-BE49-F238E27FC236}">
                <a16:creationId xmlns="" xmlns:a16="http://schemas.microsoft.com/office/drawing/2014/main" id="{8DD63B39-09F3-4F04-83CD-408FC7619A90}"/>
              </a:ext>
            </a:extLst>
          </p:cNvPr>
          <p:cNvSpPr/>
          <p:nvPr/>
        </p:nvSpPr>
        <p:spPr>
          <a:xfrm flipH="1">
            <a:off x="114652" y="5094961"/>
            <a:ext cx="5765885"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b="1">
              <a:solidFill>
                <a:prstClr val="white"/>
              </a:solidFill>
              <a:latin typeface="Times New Roman" pitchFamily="18" charset="0"/>
              <a:cs typeface="Times New Roman" pitchFamily="18" charset="0"/>
            </a:endParaRPr>
          </a:p>
        </p:txBody>
      </p:sp>
      <p:sp>
        <p:nvSpPr>
          <p:cNvPr id="32" name="bang d">
            <a:extLst>
              <a:ext uri="{FF2B5EF4-FFF2-40B4-BE49-F238E27FC236}">
                <a16:creationId xmlns="" xmlns:a16="http://schemas.microsoft.com/office/drawing/2014/main" id="{A6F11D1C-4D08-4BAF-9A3D-4AC673B9036B}"/>
              </a:ext>
            </a:extLst>
          </p:cNvPr>
          <p:cNvSpPr/>
          <p:nvPr/>
        </p:nvSpPr>
        <p:spPr>
          <a:xfrm flipH="1">
            <a:off x="6071867" y="5958224"/>
            <a:ext cx="5972988"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b="1">
              <a:solidFill>
                <a:prstClr val="white"/>
              </a:solidFill>
              <a:latin typeface="Times New Roman" pitchFamily="18" charset="0"/>
              <a:cs typeface="Times New Roman" pitchFamily="18" charset="0"/>
            </a:endParaRPr>
          </a:p>
        </p:txBody>
      </p:sp>
      <p:sp>
        <p:nvSpPr>
          <p:cNvPr id="33" name="cau hoi a">
            <a:extLst>
              <a:ext uri="{FF2B5EF4-FFF2-40B4-BE49-F238E27FC236}">
                <a16:creationId xmlns="" xmlns:a16="http://schemas.microsoft.com/office/drawing/2014/main" id="{9B5DABB8-849A-4D2D-930C-9CA07BFC5BDE}"/>
              </a:ext>
            </a:extLst>
          </p:cNvPr>
          <p:cNvSpPr txBox="1"/>
          <p:nvPr/>
        </p:nvSpPr>
        <p:spPr>
          <a:xfrm>
            <a:off x="301942" y="5197162"/>
            <a:ext cx="5578595" cy="400110"/>
          </a:xfrm>
          <a:prstGeom prst="rect">
            <a:avLst/>
          </a:prstGeom>
          <a:noFill/>
        </p:spPr>
        <p:txBody>
          <a:bodyPr wrap="square" rtlCol="0">
            <a:spAutoFit/>
          </a:bodyPr>
          <a:lstStyle/>
          <a:p>
            <a:pPr>
              <a:buClr>
                <a:prstClr val="white"/>
              </a:buClr>
              <a:defRPr/>
            </a:pPr>
            <a:r>
              <a:rPr lang="en-US" sz="2000" b="1" dirty="0">
                <a:solidFill>
                  <a:srgbClr val="FFC000"/>
                </a:solidFill>
                <a:latin typeface="Times New Roman" pitchFamily="18" charset="0"/>
                <a:ea typeface="Tahoma" panose="020B0604030504040204" pitchFamily="34" charset="0"/>
                <a:cs typeface="Times New Roman" pitchFamily="18" charset="0"/>
              </a:rPr>
              <a:t>A. </a:t>
            </a:r>
            <a:r>
              <a:rPr lang="en-US" sz="2000" b="1" dirty="0" err="1" smtClean="0">
                <a:solidFill>
                  <a:prstClr val="white"/>
                </a:solidFill>
                <a:latin typeface="Times New Roman" pitchFamily="18" charset="0"/>
                <a:ea typeface="Tahoma" panose="020B0604030504040204" pitchFamily="34" charset="0"/>
                <a:cs typeface="Times New Roman" pitchFamily="18" charset="0"/>
              </a:rPr>
              <a:t>Bách</a:t>
            </a:r>
            <a:r>
              <a:rPr lang="en-US" sz="2000" b="1" dirty="0" smtClean="0">
                <a:solidFill>
                  <a:prstClr val="white"/>
                </a:solidFill>
                <a:latin typeface="Times New Roman" pitchFamily="18" charset="0"/>
                <a:ea typeface="Tahoma" panose="020B0604030504040204" pitchFamily="34" charset="0"/>
                <a:cs typeface="Times New Roman" pitchFamily="18" charset="0"/>
              </a:rPr>
              <a:t> </a:t>
            </a:r>
            <a:r>
              <a:rPr lang="en-US" sz="2000" b="1" dirty="0" err="1" smtClean="0">
                <a:solidFill>
                  <a:prstClr val="white"/>
                </a:solidFill>
                <a:latin typeface="Times New Roman" pitchFamily="18" charset="0"/>
                <a:ea typeface="Tahoma" panose="020B0604030504040204" pitchFamily="34" charset="0"/>
                <a:cs typeface="Times New Roman" pitchFamily="18" charset="0"/>
              </a:rPr>
              <a:t>Hộ</a:t>
            </a:r>
            <a:r>
              <a:rPr lang="en-US" sz="2000" b="1" dirty="0" smtClean="0">
                <a:solidFill>
                  <a:prstClr val="white"/>
                </a:solidFill>
                <a:latin typeface="Times New Roman" pitchFamily="18" charset="0"/>
                <a:ea typeface="Tahoma" panose="020B0604030504040204" pitchFamily="34" charset="0"/>
                <a:cs typeface="Times New Roman" pitchFamily="18" charset="0"/>
              </a:rPr>
              <a:t> </a:t>
            </a:r>
            <a:r>
              <a:rPr lang="en-US" sz="2000" b="1" dirty="0" err="1" smtClean="0">
                <a:solidFill>
                  <a:prstClr val="white"/>
                </a:solidFill>
                <a:latin typeface="Times New Roman" pitchFamily="18" charset="0"/>
                <a:ea typeface="Tahoma" panose="020B0604030504040204" pitchFamily="34" charset="0"/>
                <a:cs typeface="Times New Roman" pitchFamily="18" charset="0"/>
              </a:rPr>
              <a:t>đòi</a:t>
            </a:r>
            <a:r>
              <a:rPr lang="en-US" sz="2000" b="1" dirty="0" smtClean="0">
                <a:solidFill>
                  <a:prstClr val="white"/>
                </a:solidFill>
                <a:latin typeface="Times New Roman" pitchFamily="18" charset="0"/>
                <a:ea typeface="Tahoma" panose="020B0604030504040204" pitchFamily="34" charset="0"/>
                <a:cs typeface="Times New Roman" pitchFamily="18" charset="0"/>
              </a:rPr>
              <a:t> </a:t>
            </a:r>
            <a:r>
              <a:rPr lang="en-US" sz="2000" b="1" dirty="0" err="1" smtClean="0">
                <a:solidFill>
                  <a:prstClr val="white"/>
                </a:solidFill>
                <a:latin typeface="Times New Roman" pitchFamily="18" charset="0"/>
                <a:ea typeface="Tahoma" panose="020B0604030504040204" pitchFamily="34" charset="0"/>
                <a:cs typeface="Times New Roman" pitchFamily="18" charset="0"/>
              </a:rPr>
              <a:t>Tử</a:t>
            </a:r>
            <a:r>
              <a:rPr lang="en-US" sz="2000" b="1" dirty="0" smtClean="0">
                <a:solidFill>
                  <a:prstClr val="white"/>
                </a:solidFill>
                <a:latin typeface="Times New Roman" pitchFamily="18" charset="0"/>
                <a:ea typeface="Tahoma" panose="020B0604030504040204" pitchFamily="34" charset="0"/>
                <a:cs typeface="Times New Roman" pitchFamily="18" charset="0"/>
              </a:rPr>
              <a:t> </a:t>
            </a:r>
            <a:r>
              <a:rPr lang="en-US" sz="2000" b="1" dirty="0" err="1" smtClean="0">
                <a:solidFill>
                  <a:prstClr val="white"/>
                </a:solidFill>
                <a:latin typeface="Times New Roman" pitchFamily="18" charset="0"/>
                <a:ea typeface="Tahoma" panose="020B0604030504040204" pitchFamily="34" charset="0"/>
                <a:cs typeface="Times New Roman" pitchFamily="18" charset="0"/>
              </a:rPr>
              <a:t>Văn</a:t>
            </a:r>
            <a:r>
              <a:rPr lang="en-US" sz="2000" b="1" dirty="0" smtClean="0">
                <a:solidFill>
                  <a:prstClr val="white"/>
                </a:solidFill>
                <a:latin typeface="Times New Roman" pitchFamily="18" charset="0"/>
                <a:ea typeface="Tahoma" panose="020B0604030504040204" pitchFamily="34" charset="0"/>
                <a:cs typeface="Times New Roman" pitchFamily="18" charset="0"/>
              </a:rPr>
              <a:t> </a:t>
            </a:r>
            <a:r>
              <a:rPr lang="en-US" sz="2000" b="1" dirty="0" err="1" smtClean="0">
                <a:solidFill>
                  <a:prstClr val="white"/>
                </a:solidFill>
                <a:latin typeface="Times New Roman" pitchFamily="18" charset="0"/>
                <a:ea typeface="Tahoma" panose="020B0604030504040204" pitchFamily="34" charset="0"/>
                <a:cs typeface="Times New Roman" pitchFamily="18" charset="0"/>
              </a:rPr>
              <a:t>dựng</a:t>
            </a:r>
            <a:r>
              <a:rPr lang="en-US" sz="2000" b="1" dirty="0" smtClean="0">
                <a:solidFill>
                  <a:prstClr val="white"/>
                </a:solidFill>
                <a:latin typeface="Times New Roman" pitchFamily="18" charset="0"/>
                <a:ea typeface="Tahoma" panose="020B0604030504040204" pitchFamily="34" charset="0"/>
                <a:cs typeface="Times New Roman" pitchFamily="18" charset="0"/>
              </a:rPr>
              <a:t> </a:t>
            </a:r>
            <a:r>
              <a:rPr lang="en-US" sz="2000" b="1" dirty="0" err="1" smtClean="0">
                <a:solidFill>
                  <a:prstClr val="white"/>
                </a:solidFill>
                <a:latin typeface="Times New Roman" pitchFamily="18" charset="0"/>
                <a:ea typeface="Tahoma" panose="020B0604030504040204" pitchFamily="34" charset="0"/>
                <a:cs typeface="Times New Roman" pitchFamily="18" charset="0"/>
              </a:rPr>
              <a:t>trả</a:t>
            </a:r>
            <a:r>
              <a:rPr lang="en-US" sz="2000" b="1" dirty="0" smtClean="0">
                <a:solidFill>
                  <a:prstClr val="white"/>
                </a:solidFill>
                <a:latin typeface="Times New Roman" pitchFamily="18" charset="0"/>
                <a:ea typeface="Tahoma" panose="020B0604030504040204" pitchFamily="34" charset="0"/>
                <a:cs typeface="Times New Roman" pitchFamily="18" charset="0"/>
              </a:rPr>
              <a:t> </a:t>
            </a:r>
            <a:r>
              <a:rPr lang="en-US" sz="2000" b="1" dirty="0" err="1" smtClean="0">
                <a:solidFill>
                  <a:prstClr val="white"/>
                </a:solidFill>
                <a:latin typeface="Times New Roman" pitchFamily="18" charset="0"/>
                <a:ea typeface="Tahoma" panose="020B0604030504040204" pitchFamily="34" charset="0"/>
                <a:cs typeface="Times New Roman" pitchFamily="18" charset="0"/>
              </a:rPr>
              <a:t>ngôi</a:t>
            </a:r>
            <a:r>
              <a:rPr lang="en-US" sz="2000" b="1" dirty="0" smtClean="0">
                <a:solidFill>
                  <a:prstClr val="white"/>
                </a:solidFill>
                <a:latin typeface="Times New Roman" pitchFamily="18" charset="0"/>
                <a:ea typeface="Tahoma" panose="020B0604030504040204" pitchFamily="34" charset="0"/>
                <a:cs typeface="Times New Roman" pitchFamily="18" charset="0"/>
              </a:rPr>
              <a:t> </a:t>
            </a:r>
            <a:r>
              <a:rPr lang="en-US" sz="2000" b="1" dirty="0" err="1" smtClean="0">
                <a:solidFill>
                  <a:prstClr val="white"/>
                </a:solidFill>
                <a:latin typeface="Times New Roman" pitchFamily="18" charset="0"/>
                <a:ea typeface="Tahoma" panose="020B0604030504040204" pitchFamily="34" charset="0"/>
                <a:cs typeface="Times New Roman" pitchFamily="18" charset="0"/>
              </a:rPr>
              <a:t>đền</a:t>
            </a:r>
            <a:endParaRPr lang="en-US" sz="2000" b="1" dirty="0">
              <a:solidFill>
                <a:prstClr val="white"/>
              </a:solidFill>
              <a:latin typeface="Times New Roman" pitchFamily="18" charset="0"/>
              <a:ea typeface="Tahoma" panose="020B0604030504040204" pitchFamily="34" charset="0"/>
              <a:cs typeface="Times New Roman" pitchFamily="18" charset="0"/>
            </a:endParaRPr>
          </a:p>
        </p:txBody>
      </p:sp>
      <p:sp>
        <p:nvSpPr>
          <p:cNvPr id="34" name="cau hoi d">
            <a:extLst>
              <a:ext uri="{FF2B5EF4-FFF2-40B4-BE49-F238E27FC236}">
                <a16:creationId xmlns="" xmlns:a16="http://schemas.microsoft.com/office/drawing/2014/main" id="{42A746A3-96B8-42A5-8EFA-A104DB6B2F69}"/>
              </a:ext>
            </a:extLst>
          </p:cNvPr>
          <p:cNvSpPr txBox="1"/>
          <p:nvPr/>
        </p:nvSpPr>
        <p:spPr>
          <a:xfrm>
            <a:off x="6151783" y="6076191"/>
            <a:ext cx="4650419" cy="400110"/>
          </a:xfrm>
          <a:prstGeom prst="rect">
            <a:avLst/>
          </a:prstGeom>
          <a:noFill/>
        </p:spPr>
        <p:txBody>
          <a:bodyPr wrap="square" rtlCol="0">
            <a:spAutoFit/>
          </a:bodyPr>
          <a:lstStyle/>
          <a:p>
            <a:pPr>
              <a:buClr>
                <a:prstClr val="white"/>
              </a:buClr>
              <a:defRPr/>
            </a:pPr>
            <a:r>
              <a:rPr lang="en-US" sz="2000" b="1" dirty="0">
                <a:solidFill>
                  <a:srgbClr val="FFC000"/>
                </a:solidFill>
                <a:latin typeface="Times New Roman" pitchFamily="18" charset="0"/>
                <a:ea typeface="Tahoma" panose="020B0604030504040204" pitchFamily="34" charset="0"/>
                <a:cs typeface="Times New Roman" pitchFamily="18" charset="0"/>
              </a:rPr>
              <a:t>D. </a:t>
            </a:r>
            <a:r>
              <a:rPr lang="en-US" sz="2000" b="1" dirty="0" err="1" smtClean="0">
                <a:solidFill>
                  <a:prstClr val="white"/>
                </a:solidFill>
                <a:latin typeface="Times New Roman" pitchFamily="18" charset="0"/>
                <a:ea typeface="Tahoma" panose="020B0604030504040204" pitchFamily="34" charset="0"/>
                <a:cs typeface="Times New Roman" pitchFamily="18" charset="0"/>
              </a:rPr>
              <a:t>Thổ</a:t>
            </a:r>
            <a:r>
              <a:rPr lang="en-US" sz="2000" b="1" dirty="0" smtClean="0">
                <a:solidFill>
                  <a:prstClr val="white"/>
                </a:solidFill>
                <a:latin typeface="Times New Roman" pitchFamily="18" charset="0"/>
                <a:ea typeface="Tahoma" panose="020B0604030504040204" pitchFamily="34" charset="0"/>
                <a:cs typeface="Times New Roman" pitchFamily="18" charset="0"/>
              </a:rPr>
              <a:t> </a:t>
            </a:r>
            <a:r>
              <a:rPr lang="en-US" sz="2000" b="1" dirty="0" err="1" smtClean="0">
                <a:solidFill>
                  <a:prstClr val="white"/>
                </a:solidFill>
                <a:latin typeface="Times New Roman" pitchFamily="18" charset="0"/>
                <a:ea typeface="Tahoma" panose="020B0604030504040204" pitchFamily="34" charset="0"/>
                <a:cs typeface="Times New Roman" pitchFamily="18" charset="0"/>
              </a:rPr>
              <a:t>Công</a:t>
            </a:r>
            <a:r>
              <a:rPr lang="en-US" sz="2000" b="1" dirty="0" smtClean="0">
                <a:solidFill>
                  <a:prstClr val="white"/>
                </a:solidFill>
                <a:latin typeface="Times New Roman" pitchFamily="18" charset="0"/>
                <a:ea typeface="Tahoma" panose="020B0604030504040204" pitchFamily="34" charset="0"/>
                <a:cs typeface="Times New Roman" pitchFamily="18" charset="0"/>
              </a:rPr>
              <a:t> </a:t>
            </a:r>
            <a:r>
              <a:rPr lang="en-US" sz="2000" b="1" dirty="0" err="1" smtClean="0">
                <a:solidFill>
                  <a:prstClr val="white"/>
                </a:solidFill>
                <a:latin typeface="Times New Roman" pitchFamily="18" charset="0"/>
                <a:ea typeface="Tahoma" panose="020B0604030504040204" pitchFamily="34" charset="0"/>
                <a:cs typeface="Times New Roman" pitchFamily="18" charset="0"/>
              </a:rPr>
              <a:t>đến</a:t>
            </a:r>
            <a:r>
              <a:rPr lang="en-US" sz="2000" b="1" dirty="0" smtClean="0">
                <a:solidFill>
                  <a:prstClr val="white"/>
                </a:solidFill>
                <a:latin typeface="Times New Roman" pitchFamily="18" charset="0"/>
                <a:ea typeface="Tahoma" panose="020B0604030504040204" pitchFamily="34" charset="0"/>
                <a:cs typeface="Times New Roman" pitchFamily="18" charset="0"/>
              </a:rPr>
              <a:t> </a:t>
            </a:r>
            <a:r>
              <a:rPr lang="en-US" sz="2000" b="1" dirty="0" err="1" smtClean="0">
                <a:solidFill>
                  <a:prstClr val="white"/>
                </a:solidFill>
                <a:latin typeface="Times New Roman" pitchFamily="18" charset="0"/>
                <a:ea typeface="Tahoma" panose="020B0604030504040204" pitchFamily="34" charset="0"/>
                <a:cs typeface="Times New Roman" pitchFamily="18" charset="0"/>
              </a:rPr>
              <a:t>nói</a:t>
            </a:r>
            <a:r>
              <a:rPr lang="en-US" sz="2000" b="1" dirty="0" smtClean="0">
                <a:solidFill>
                  <a:prstClr val="white"/>
                </a:solidFill>
                <a:latin typeface="Times New Roman" pitchFamily="18" charset="0"/>
                <a:ea typeface="Tahoma" panose="020B0604030504040204" pitchFamily="34" charset="0"/>
                <a:cs typeface="Times New Roman" pitchFamily="18" charset="0"/>
              </a:rPr>
              <a:t> </a:t>
            </a:r>
            <a:r>
              <a:rPr lang="en-US" sz="2000" b="1" dirty="0" err="1" smtClean="0">
                <a:solidFill>
                  <a:prstClr val="white"/>
                </a:solidFill>
                <a:latin typeface="Times New Roman" pitchFamily="18" charset="0"/>
                <a:ea typeface="Tahoma" panose="020B0604030504040204" pitchFamily="34" charset="0"/>
                <a:cs typeface="Times New Roman" pitchFamily="18" charset="0"/>
              </a:rPr>
              <a:t>với</a:t>
            </a:r>
            <a:r>
              <a:rPr lang="en-US" sz="2000" b="1" dirty="0" smtClean="0">
                <a:solidFill>
                  <a:prstClr val="white"/>
                </a:solidFill>
                <a:latin typeface="Times New Roman" pitchFamily="18" charset="0"/>
                <a:ea typeface="Tahoma" panose="020B0604030504040204" pitchFamily="34" charset="0"/>
                <a:cs typeface="Times New Roman" pitchFamily="18" charset="0"/>
              </a:rPr>
              <a:t> </a:t>
            </a:r>
            <a:r>
              <a:rPr lang="en-US" sz="2000" b="1" dirty="0" err="1" smtClean="0">
                <a:solidFill>
                  <a:prstClr val="white"/>
                </a:solidFill>
                <a:latin typeface="Times New Roman" pitchFamily="18" charset="0"/>
                <a:ea typeface="Tahoma" panose="020B0604030504040204" pitchFamily="34" charset="0"/>
                <a:cs typeface="Times New Roman" pitchFamily="18" charset="0"/>
              </a:rPr>
              <a:t>Tử</a:t>
            </a:r>
            <a:r>
              <a:rPr lang="en-US" sz="2000" b="1" dirty="0" smtClean="0">
                <a:solidFill>
                  <a:prstClr val="white"/>
                </a:solidFill>
                <a:latin typeface="Times New Roman" pitchFamily="18" charset="0"/>
                <a:ea typeface="Tahoma" panose="020B0604030504040204" pitchFamily="34" charset="0"/>
                <a:cs typeface="Times New Roman" pitchFamily="18" charset="0"/>
              </a:rPr>
              <a:t> </a:t>
            </a:r>
            <a:r>
              <a:rPr lang="en-US" sz="2000" b="1" dirty="0" err="1" smtClean="0">
                <a:solidFill>
                  <a:prstClr val="white"/>
                </a:solidFill>
                <a:latin typeface="Times New Roman" pitchFamily="18" charset="0"/>
                <a:ea typeface="Tahoma" panose="020B0604030504040204" pitchFamily="34" charset="0"/>
                <a:cs typeface="Times New Roman" pitchFamily="18" charset="0"/>
              </a:rPr>
              <a:t>Văn</a:t>
            </a:r>
            <a:r>
              <a:rPr lang="en-US" sz="2000" b="1" dirty="0" smtClean="0">
                <a:solidFill>
                  <a:prstClr val="white"/>
                </a:solidFill>
                <a:latin typeface="Times New Roman" pitchFamily="18" charset="0"/>
                <a:ea typeface="Tahoma" panose="020B0604030504040204" pitchFamily="34" charset="0"/>
                <a:cs typeface="Times New Roman" pitchFamily="18" charset="0"/>
              </a:rPr>
              <a:t> </a:t>
            </a:r>
            <a:r>
              <a:rPr lang="en-US" sz="2000" b="1" dirty="0" err="1" smtClean="0">
                <a:solidFill>
                  <a:prstClr val="white"/>
                </a:solidFill>
                <a:latin typeface="Times New Roman" pitchFamily="18" charset="0"/>
                <a:ea typeface="Tahoma" panose="020B0604030504040204" pitchFamily="34" charset="0"/>
                <a:cs typeface="Times New Roman" pitchFamily="18" charset="0"/>
              </a:rPr>
              <a:t>sự</a:t>
            </a:r>
            <a:r>
              <a:rPr lang="en-US" sz="2000" b="1" dirty="0" smtClean="0">
                <a:solidFill>
                  <a:prstClr val="white"/>
                </a:solidFill>
                <a:latin typeface="Times New Roman" pitchFamily="18" charset="0"/>
                <a:ea typeface="Tahoma" panose="020B0604030504040204" pitchFamily="34" charset="0"/>
                <a:cs typeface="Times New Roman" pitchFamily="18" charset="0"/>
              </a:rPr>
              <a:t> </a:t>
            </a:r>
            <a:r>
              <a:rPr lang="en-US" sz="2000" b="1" dirty="0" err="1" smtClean="0">
                <a:solidFill>
                  <a:prstClr val="white"/>
                </a:solidFill>
                <a:latin typeface="Times New Roman" pitchFamily="18" charset="0"/>
                <a:ea typeface="Tahoma" panose="020B0604030504040204" pitchFamily="34" charset="0"/>
                <a:cs typeface="Times New Roman" pitchFamily="18" charset="0"/>
              </a:rPr>
              <a:t>thật</a:t>
            </a:r>
            <a:endParaRPr lang="en-US" sz="2000" b="1" dirty="0">
              <a:solidFill>
                <a:prstClr val="white"/>
              </a:solidFill>
              <a:latin typeface="Times New Roman" pitchFamily="18" charset="0"/>
              <a:ea typeface="Tahoma" panose="020B0604030504040204" pitchFamily="34" charset="0"/>
              <a:cs typeface="Times New Roman" pitchFamily="18" charset="0"/>
            </a:endParaRPr>
          </a:p>
        </p:txBody>
      </p:sp>
      <p:pic>
        <p:nvPicPr>
          <p:cNvPr id="38" name="Question">
            <a:hlinkClick r:id="" action="ppaction://media"/>
            <a:extLst>
              <a:ext uri="{FF2B5EF4-FFF2-40B4-BE49-F238E27FC236}">
                <a16:creationId xmlns=""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2202905" y="2630411"/>
            <a:ext cx="487363" cy="487363"/>
          </a:xfrm>
          <a:prstGeom prst="rect">
            <a:avLst/>
          </a:prstGeom>
        </p:spPr>
      </p:pic>
    </p:spTree>
    <p:extLst>
      <p:ext uri="{BB962C8B-B14F-4D97-AF65-F5344CB8AC3E}">
        <p14:creationId xmlns:p14="http://schemas.microsoft.com/office/powerpoint/2010/main" val="810217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1569" y="2743200"/>
            <a:ext cx="8288867" cy="3733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97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06426"/>
            <a:ext cx="14452600"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97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8733" y="1655764"/>
            <a:ext cx="7526867"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25022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3971"/>
                                        </p:tgtEl>
                                        <p:attrNameLst>
                                          <p:attrName>style.visibility</p:attrName>
                                        </p:attrNameLst>
                                      </p:cBhvr>
                                      <p:to>
                                        <p:strVal val="visible"/>
                                      </p:to>
                                    </p:set>
                                    <p:animEffect transition="in" filter="wipe(down)">
                                      <p:cBhvr>
                                        <p:cTn id="7" dur="500"/>
                                        <p:tgtEl>
                                          <p:spTgt spid="8397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3972"/>
                                        </p:tgtEl>
                                        <p:attrNameLst>
                                          <p:attrName>style.visibility</p:attrName>
                                        </p:attrNameLst>
                                      </p:cBhvr>
                                      <p:to>
                                        <p:strVal val="visible"/>
                                      </p:to>
                                    </p:set>
                                    <p:animEffect transition="in" filter="wipe(down)">
                                      <p:cBhvr>
                                        <p:cTn id="12" dur="500"/>
                                        <p:tgtEl>
                                          <p:spTgt spid="8397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83970"/>
                                        </p:tgtEl>
                                        <p:attrNameLst>
                                          <p:attrName>style.visibility</p:attrName>
                                        </p:attrNameLst>
                                      </p:cBhvr>
                                      <p:to>
                                        <p:strVal val="visible"/>
                                      </p:to>
                                    </p:set>
                                    <p:animEffect transition="in" filter="wheel(1)">
                                      <p:cBhvr>
                                        <p:cTn id="17" dur="2000"/>
                                        <p:tgtEl>
                                          <p:spTgt spid="839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err="1" smtClean="0">
                <a:solidFill>
                  <a:srgbClr val="002060"/>
                </a:solidFill>
                <a:latin typeface="Times New Roman" pitchFamily="18" charset="0"/>
                <a:cs typeface="Times New Roman" pitchFamily="18" charset="0"/>
              </a:rPr>
              <a:t>Cấu</a:t>
            </a:r>
            <a:r>
              <a:rPr lang="en-US" b="1" i="1" dirty="0" smtClean="0">
                <a:solidFill>
                  <a:srgbClr val="002060"/>
                </a:solidFill>
                <a:latin typeface="Times New Roman" pitchFamily="18" charset="0"/>
                <a:cs typeface="Times New Roman" pitchFamily="18" charset="0"/>
              </a:rPr>
              <a:t> </a:t>
            </a:r>
            <a:r>
              <a:rPr lang="en-US" b="1" i="1" dirty="0" err="1" smtClean="0">
                <a:solidFill>
                  <a:srgbClr val="002060"/>
                </a:solidFill>
                <a:latin typeface="Times New Roman" pitchFamily="18" charset="0"/>
                <a:cs typeface="Times New Roman" pitchFamily="18" charset="0"/>
              </a:rPr>
              <a:t>trúc</a:t>
            </a:r>
            <a:r>
              <a:rPr lang="en-US" b="1" i="1" dirty="0" smtClean="0">
                <a:solidFill>
                  <a:srgbClr val="002060"/>
                </a:solidFill>
                <a:latin typeface="Times New Roman" pitchFamily="18" charset="0"/>
                <a:cs typeface="Times New Roman" pitchFamily="18" charset="0"/>
              </a:rPr>
              <a:t> </a:t>
            </a:r>
            <a:r>
              <a:rPr lang="en-US" b="1" i="1" dirty="0" err="1" smtClean="0">
                <a:solidFill>
                  <a:srgbClr val="002060"/>
                </a:solidFill>
                <a:latin typeface="Times New Roman" pitchFamily="18" charset="0"/>
                <a:cs typeface="Times New Roman" pitchFamily="18" charset="0"/>
              </a:rPr>
              <a:t>bài</a:t>
            </a:r>
            <a:r>
              <a:rPr lang="en-US" b="1" i="1" dirty="0" smtClean="0">
                <a:solidFill>
                  <a:srgbClr val="002060"/>
                </a:solidFill>
                <a:latin typeface="Times New Roman" pitchFamily="18" charset="0"/>
                <a:cs typeface="Times New Roman" pitchFamily="18" charset="0"/>
              </a:rPr>
              <a:t> </a:t>
            </a:r>
            <a:r>
              <a:rPr lang="en-US" b="1" i="1" dirty="0" err="1" smtClean="0">
                <a:solidFill>
                  <a:srgbClr val="002060"/>
                </a:solidFill>
                <a:latin typeface="Times New Roman" pitchFamily="18" charset="0"/>
                <a:cs typeface="Times New Roman" pitchFamily="18" charset="0"/>
              </a:rPr>
              <a:t>học</a:t>
            </a:r>
            <a:endParaRPr lang="en-US" b="1" i="1" dirty="0">
              <a:solidFill>
                <a:srgbClr val="002060"/>
              </a:solidFill>
              <a:latin typeface="Times New Roman" pitchFamily="18" charset="0"/>
              <a:cs typeface="Times New Roman" pitchFamily="18" charset="0"/>
            </a:endParaRPr>
          </a:p>
        </p:txBody>
      </p:sp>
      <p:sp>
        <p:nvSpPr>
          <p:cNvPr id="3" name="Content Placeholder 2"/>
          <p:cNvSpPr>
            <a:spLocks noGrp="1"/>
          </p:cNvSpPr>
          <p:nvPr>
            <p:ph idx="1"/>
          </p:nvPr>
        </p:nvSpPr>
        <p:spPr>
          <a:xfrm>
            <a:off x="838200" y="2077881"/>
            <a:ext cx="10515600" cy="4351338"/>
          </a:xfrm>
        </p:spPr>
        <p:txBody>
          <a:bodyPr>
            <a:normAutofit/>
          </a:bodyPr>
          <a:lstStyle/>
          <a:p>
            <a:pPr marL="571500" indent="-571500">
              <a:lnSpc>
                <a:spcPct val="150000"/>
              </a:lnSpc>
              <a:buAutoNum type="romanUcPeriod"/>
            </a:pPr>
            <a:r>
              <a:rPr lang="en-US" sz="3600" dirty="0" err="1" smtClean="0">
                <a:latin typeface="Times New Roman" pitchFamily="18" charset="0"/>
                <a:cs typeface="Times New Roman" pitchFamily="18" charset="0"/>
              </a:rPr>
              <a:t>Tìm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hiểu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chung</a:t>
            </a:r>
            <a:endParaRPr lang="en-US" sz="3600" dirty="0" smtClean="0">
              <a:latin typeface="Times New Roman" pitchFamily="18" charset="0"/>
              <a:cs typeface="Times New Roman" pitchFamily="18" charset="0"/>
            </a:endParaRPr>
          </a:p>
          <a:p>
            <a:pPr marL="571500" indent="-571500">
              <a:lnSpc>
                <a:spcPct val="150000"/>
              </a:lnSpc>
              <a:buAutoNum type="romanUcPeriod"/>
            </a:pPr>
            <a:r>
              <a:rPr lang="en-US" sz="3600" b="1" dirty="0" err="1" smtClean="0">
                <a:solidFill>
                  <a:srgbClr val="FF0000"/>
                </a:solidFill>
                <a:latin typeface="Times New Roman" pitchFamily="18" charset="0"/>
                <a:cs typeface="Times New Roman" pitchFamily="18" charset="0"/>
              </a:rPr>
              <a:t>Đọc</a:t>
            </a:r>
            <a:r>
              <a:rPr lang="en-US" sz="3600" b="1" dirty="0" smtClean="0">
                <a:solidFill>
                  <a:srgbClr val="FF0000"/>
                </a:solidFill>
                <a:latin typeface="Times New Roman" pitchFamily="18" charset="0"/>
                <a:cs typeface="Times New Roman" pitchFamily="18" charset="0"/>
              </a:rPr>
              <a:t> - </a:t>
            </a:r>
            <a:r>
              <a:rPr lang="en-US" sz="3600" b="1" dirty="0" err="1" smtClean="0">
                <a:solidFill>
                  <a:srgbClr val="FF0000"/>
                </a:solidFill>
                <a:latin typeface="Times New Roman" pitchFamily="18" charset="0"/>
                <a:cs typeface="Times New Roman" pitchFamily="18" charset="0"/>
              </a:rPr>
              <a:t>hiểu</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văn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bản</a:t>
            </a:r>
            <a:endParaRPr lang="en-US" sz="3600" b="1" dirty="0" smtClean="0">
              <a:solidFill>
                <a:srgbClr val="FF0000"/>
              </a:solidFill>
              <a:latin typeface="Times New Roman" pitchFamily="18" charset="0"/>
              <a:cs typeface="Times New Roman" pitchFamily="18" charset="0"/>
            </a:endParaRPr>
          </a:p>
          <a:p>
            <a:pPr marL="571500" indent="-571500">
              <a:lnSpc>
                <a:spcPct val="150000"/>
              </a:lnSpc>
              <a:buAutoNum type="romanUcPeriod"/>
            </a:pP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Tổng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kết</a:t>
            </a:r>
            <a:endParaRPr lang="en-US" sz="3600" b="1" dirty="0" smtClean="0">
              <a:solidFill>
                <a:srgbClr val="FF0000"/>
              </a:solidFill>
              <a:latin typeface="Times New Roman" pitchFamily="18" charset="0"/>
              <a:cs typeface="Times New Roman" pitchFamily="18" charset="0"/>
            </a:endParaRPr>
          </a:p>
          <a:p>
            <a:pPr marL="571500" indent="-571500">
              <a:lnSpc>
                <a:spcPct val="150000"/>
              </a:lnSpc>
              <a:buAutoNum type="romanUcPeriod"/>
            </a:pP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Củng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cố</a:t>
            </a:r>
            <a:endParaRPr lang="en-US" sz="3600" b="1" dirty="0">
              <a:solidFill>
                <a:srgbClr val="FF0000"/>
              </a:solidFill>
              <a:latin typeface="Times New Roman" pitchFamily="18" charset="0"/>
              <a:cs typeface="Times New Roman" pitchFamily="18" charset="0"/>
            </a:endParaRPr>
          </a:p>
        </p:txBody>
      </p:sp>
      <p:pic>
        <p:nvPicPr>
          <p:cNvPr id="1026" name="Picture 2" descr="Kết quả hình ảnh cho nguyễn d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2665" y="1954924"/>
            <a:ext cx="3622675" cy="4603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79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1026"/>
                                        </p:tgtEl>
                                        <p:attrNameLst>
                                          <p:attrName>style.visibility</p:attrName>
                                        </p:attrNameLst>
                                      </p:cBhvr>
                                      <p:to>
                                        <p:strVal val="visible"/>
                                      </p:to>
                                    </p:set>
                                    <p:animEffect transition="in" filter="wheel(1)">
                                      <p:cBhvr>
                                        <p:cTn id="32"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2_295TGp_education_light_ani">
  <a:themeElements>
    <a:clrScheme name="291TGp_car_light_ani 1">
      <a:dk1>
        <a:srgbClr val="000000"/>
      </a:dk1>
      <a:lt1>
        <a:srgbClr val="FFFFFF"/>
      </a:lt1>
      <a:dk2>
        <a:srgbClr val="3D337A"/>
      </a:dk2>
      <a:lt2>
        <a:srgbClr val="FCF4E9"/>
      </a:lt2>
      <a:accent1>
        <a:srgbClr val="89B6D7"/>
      </a:accent1>
      <a:accent2>
        <a:srgbClr val="C9D89F"/>
      </a:accent2>
      <a:accent3>
        <a:srgbClr val="FFFFFF"/>
      </a:accent3>
      <a:accent4>
        <a:srgbClr val="000000"/>
      </a:accent4>
      <a:accent5>
        <a:srgbClr val="C4D7E8"/>
      </a:accent5>
      <a:accent6>
        <a:srgbClr val="B6C490"/>
      </a:accent6>
      <a:hlink>
        <a:srgbClr val="F8CC8D"/>
      </a:hlink>
      <a:folHlink>
        <a:srgbClr val="B797C5"/>
      </a:folHlink>
    </a:clrScheme>
    <a:fontScheme name="291TGp_car_light_an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91TGp_car_light_ani 1">
        <a:dk1>
          <a:srgbClr val="000000"/>
        </a:dk1>
        <a:lt1>
          <a:srgbClr val="FFFFFF"/>
        </a:lt1>
        <a:dk2>
          <a:srgbClr val="3D337A"/>
        </a:dk2>
        <a:lt2>
          <a:srgbClr val="FCF4E9"/>
        </a:lt2>
        <a:accent1>
          <a:srgbClr val="89B6D7"/>
        </a:accent1>
        <a:accent2>
          <a:srgbClr val="C9D89F"/>
        </a:accent2>
        <a:accent3>
          <a:srgbClr val="FFFFFF"/>
        </a:accent3>
        <a:accent4>
          <a:srgbClr val="000000"/>
        </a:accent4>
        <a:accent5>
          <a:srgbClr val="C4D7E8"/>
        </a:accent5>
        <a:accent6>
          <a:srgbClr val="B6C490"/>
        </a:accent6>
        <a:hlink>
          <a:srgbClr val="F8CC8D"/>
        </a:hlink>
        <a:folHlink>
          <a:srgbClr val="B797C5"/>
        </a:folHlink>
      </a:clrScheme>
      <a:clrMap bg1="lt1" tx1="dk1" bg2="lt2" tx2="dk2" accent1="accent1" accent2="accent2" accent3="accent3" accent4="accent4" accent5="accent5" accent6="accent6" hlink="hlink" folHlink="folHlink"/>
    </a:extraClrScheme>
    <a:extraClrScheme>
      <a:clrScheme name="291TGp_car_light_ani 2">
        <a:dk1>
          <a:srgbClr val="5F5F5F"/>
        </a:dk1>
        <a:lt1>
          <a:srgbClr val="FFFFFF"/>
        </a:lt1>
        <a:dk2>
          <a:srgbClr val="8D8D8D"/>
        </a:dk2>
        <a:lt2>
          <a:srgbClr val="C1F1E2"/>
        </a:lt2>
        <a:accent1>
          <a:srgbClr val="8EC072"/>
        </a:accent1>
        <a:accent2>
          <a:srgbClr val="5DB8CD"/>
        </a:accent2>
        <a:accent3>
          <a:srgbClr val="FFFFFF"/>
        </a:accent3>
        <a:accent4>
          <a:srgbClr val="505050"/>
        </a:accent4>
        <a:accent5>
          <a:srgbClr val="C6DCBC"/>
        </a:accent5>
        <a:accent6>
          <a:srgbClr val="53A6BA"/>
        </a:accent6>
        <a:hlink>
          <a:srgbClr val="D68B40"/>
        </a:hlink>
        <a:folHlink>
          <a:srgbClr val="CBC659"/>
        </a:folHlink>
      </a:clrScheme>
      <a:clrMap bg1="lt1" tx1="dk1" bg2="lt2" tx2="dk2" accent1="accent1" accent2="accent2" accent3="accent3" accent4="accent4" accent5="accent5" accent6="accent6" hlink="hlink" folHlink="folHlink"/>
    </a:extraClrScheme>
    <a:extraClrScheme>
      <a:clrScheme name="291TGp_car_light_ani 3">
        <a:dk1>
          <a:srgbClr val="000000"/>
        </a:dk1>
        <a:lt1>
          <a:srgbClr val="FFFFFF"/>
        </a:lt1>
        <a:dk2>
          <a:srgbClr val="660033"/>
        </a:dk2>
        <a:lt2>
          <a:srgbClr val="DED9CC"/>
        </a:lt2>
        <a:accent1>
          <a:srgbClr val="E1BC05"/>
        </a:accent1>
        <a:accent2>
          <a:srgbClr val="FF9966"/>
        </a:accent2>
        <a:accent3>
          <a:srgbClr val="FFFFFF"/>
        </a:accent3>
        <a:accent4>
          <a:srgbClr val="000000"/>
        </a:accent4>
        <a:accent5>
          <a:srgbClr val="EEDAAA"/>
        </a:accent5>
        <a:accent6>
          <a:srgbClr val="E78A5C"/>
        </a:accent6>
        <a:hlink>
          <a:srgbClr val="CC3300"/>
        </a:hlink>
        <a:folHlink>
          <a:srgbClr val="3399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319</TotalTime>
  <Words>1134</Words>
  <Application>Microsoft Office PowerPoint</Application>
  <PresentationFormat>Custom</PresentationFormat>
  <Paragraphs>116</Paragraphs>
  <Slides>23</Slides>
  <Notes>0</Notes>
  <HiddenSlides>0</HiddenSlides>
  <MMClips>20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23</vt:i4>
      </vt:variant>
    </vt:vector>
  </HeadingPairs>
  <TitlesOfParts>
    <vt:vector size="39" baseType="lpstr">
      <vt:lpstr>Arial</vt:lpstr>
      <vt:lpstr>Tahoma</vt:lpstr>
      <vt:lpstr>Arial Black</vt:lpstr>
      <vt:lpstr>Comic Sans MS</vt:lpstr>
      <vt:lpstr>Times New Roman</vt:lpstr>
      <vt:lpstr>Calibri</vt:lpstr>
      <vt:lpstr>Calibri Light</vt:lpstr>
      <vt:lpstr>Wingdings</vt:lpstr>
      <vt:lpstr>Open Sans</vt:lpstr>
      <vt:lpstr>2_295TGp_education_light_ani</vt:lpstr>
      <vt:lpstr>Default Design</vt:lpstr>
      <vt:lpstr>1_Office Theme</vt:lpstr>
      <vt:lpstr>Crayons</vt:lpstr>
      <vt:lpstr>2_Office Theme</vt: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Cấu trúc bài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vvxel</dc:creator>
  <cp:lastModifiedBy>Windows User</cp:lastModifiedBy>
  <cp:revision>42</cp:revision>
  <dcterms:created xsi:type="dcterms:W3CDTF">2018-05-24T12:43:45Z</dcterms:created>
  <dcterms:modified xsi:type="dcterms:W3CDTF">2021-03-20T15:39:09Z</dcterms:modified>
</cp:coreProperties>
</file>